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media/image4.jpg" ContentType="image/jpg"/>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8DBDD8-8B7F-4A7D-877C-B4A4E9238659}" v="1" dt="2023-07-31T09:34:22.7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Opening">
    <p:spTree>
      <p:nvGrpSpPr>
        <p:cNvPr id="1" name=""/>
        <p:cNvGrpSpPr/>
        <p:nvPr/>
      </p:nvGrpSpPr>
      <p:grpSpPr>
        <a:xfrm>
          <a:off x="0" y="0"/>
          <a:ext cx="0" cy="0"/>
          <a:chOff x="0" y="0"/>
          <a:chExt cx="0" cy="0"/>
        </a:xfrm>
      </p:grpSpPr>
      <p:pic>
        <p:nvPicPr>
          <p:cNvPr id="3" name="Picture 2" descr="A picture containing coral&#10;&#10;Description automatically generated">
            <a:extLst>
              <a:ext uri="{FF2B5EF4-FFF2-40B4-BE49-F238E27FC236}">
                <a16:creationId xmlns:a16="http://schemas.microsoft.com/office/drawing/2014/main" id="{20F6906A-CA29-4472-B902-223D79EC3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5644" y="0"/>
            <a:ext cx="10128824" cy="6858000"/>
          </a:xfrm>
          <a:prstGeom prst="rect">
            <a:avLst/>
          </a:prstGeom>
        </p:spPr>
      </p:pic>
      <p:sp>
        <p:nvSpPr>
          <p:cNvPr id="10" name="Text Placeholder Ttle">
            <a:extLst>
              <a:ext uri="{FF2B5EF4-FFF2-40B4-BE49-F238E27FC236}">
                <a16:creationId xmlns:a16="http://schemas.microsoft.com/office/drawing/2014/main" id="{1D014202-442C-6C41-9DD1-D92C2019E40E}"/>
              </a:ext>
            </a:extLst>
          </p:cNvPr>
          <p:cNvSpPr>
            <a:spLocks noGrp="1"/>
          </p:cNvSpPr>
          <p:nvPr>
            <p:ph type="body" sz="quarter" idx="10" hasCustomPrompt="1"/>
          </p:nvPr>
        </p:nvSpPr>
        <p:spPr>
          <a:xfrm>
            <a:off x="2565476" y="2781957"/>
            <a:ext cx="5927745" cy="1648113"/>
          </a:xfrm>
          <a:prstGeom prst="rect">
            <a:avLst/>
          </a:prstGeom>
        </p:spPr>
        <p:txBody>
          <a:bodyPr anchor="b" anchorCtr="0">
            <a:normAutofit/>
          </a:bodyPr>
          <a:lstStyle>
            <a:lvl1pPr>
              <a:lnSpc>
                <a:spcPts val="6367"/>
              </a:lnSpc>
              <a:spcBef>
                <a:spcPts val="0"/>
              </a:spcBef>
              <a:spcAft>
                <a:spcPts val="1819"/>
              </a:spcAft>
              <a:defRPr sz="5821" b="0" i="0" baseline="0">
                <a:solidFill>
                  <a:schemeClr val="bg1"/>
                </a:solidFill>
                <a:latin typeface="Arial Black" panose="020B0604020202020204" pitchFamily="34" charset="0"/>
              </a:defRPr>
            </a:lvl1pPr>
          </a:lstStyle>
          <a:p>
            <a:pPr lvl="0"/>
            <a:r>
              <a:rPr lang="en-US" dirty="0"/>
              <a:t>Click to add title</a:t>
            </a:r>
          </a:p>
        </p:txBody>
      </p:sp>
      <p:sp>
        <p:nvSpPr>
          <p:cNvPr id="11" name="Text Placeholder Date">
            <a:extLst>
              <a:ext uri="{FF2B5EF4-FFF2-40B4-BE49-F238E27FC236}">
                <a16:creationId xmlns:a16="http://schemas.microsoft.com/office/drawing/2014/main" id="{99A11649-992A-9041-8A59-3BC29D989A10}"/>
              </a:ext>
            </a:extLst>
          </p:cNvPr>
          <p:cNvSpPr>
            <a:spLocks noGrp="1"/>
          </p:cNvSpPr>
          <p:nvPr>
            <p:ph type="body" sz="quarter" idx="11" hasCustomPrompt="1"/>
          </p:nvPr>
        </p:nvSpPr>
        <p:spPr>
          <a:xfrm>
            <a:off x="2565673" y="4769025"/>
            <a:ext cx="3180857" cy="503917"/>
          </a:xfrm>
          <a:prstGeom prst="rect">
            <a:avLst/>
          </a:prstGeom>
        </p:spPr>
        <p:txBody>
          <a:bodyPr>
            <a:normAutofit/>
          </a:bodyPr>
          <a:lstStyle>
            <a:lvl1pPr>
              <a:defRPr sz="2183" baseline="0">
                <a:solidFill>
                  <a:schemeClr val="bg1"/>
                </a:solidFill>
                <a:latin typeface="Arial" panose="020B0604020202020204" pitchFamily="34" charset="0"/>
              </a:defRPr>
            </a:lvl1pPr>
          </a:lstStyle>
          <a:p>
            <a:pPr lvl="0"/>
            <a:r>
              <a:rPr lang="en-US" dirty="0"/>
              <a:t>Month, Day, Year</a:t>
            </a:r>
          </a:p>
          <a:p>
            <a:pPr lvl="1"/>
            <a:endParaRPr lang="en-US" dirty="0"/>
          </a:p>
        </p:txBody>
      </p:sp>
      <p:pic>
        <p:nvPicPr>
          <p:cNvPr id="8" name="Logo" descr="Logo&#10;&#10;Description automatically generated">
            <a:extLst>
              <a:ext uri="{FF2B5EF4-FFF2-40B4-BE49-F238E27FC236}">
                <a16:creationId xmlns:a16="http://schemas.microsoft.com/office/drawing/2014/main" id="{451685C8-C13E-4718-9B3B-64BDCAFB0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660" y="936039"/>
            <a:ext cx="4796059" cy="935751"/>
          </a:xfrm>
          <a:prstGeom prst="rect">
            <a:avLst/>
          </a:prstGeom>
        </p:spPr>
      </p:pic>
    </p:spTree>
    <p:extLst>
      <p:ext uri="{BB962C8B-B14F-4D97-AF65-F5344CB8AC3E}">
        <p14:creationId xmlns:p14="http://schemas.microsoft.com/office/powerpoint/2010/main" val="4227823312"/>
      </p:ext>
    </p:extLst>
  </p:cSld>
  <p:clrMapOvr>
    <a:masterClrMapping/>
  </p:clrMapOvr>
  <p:extLst>
    <p:ext uri="{DCECCB84-F9BA-43D5-87BE-67443E8EF086}">
      <p15:sldGuideLst xmlns:p15="http://schemas.microsoft.com/office/powerpoint/2012/main">
        <p15:guide id="1" orient="horz" pos="1930">
          <p15:clr>
            <a:srgbClr val="FBAE40"/>
          </p15:clr>
        </p15:guide>
        <p15:guide id="2" pos="148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with SmallPictur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A10F39-BF56-430E-AD1E-A1C9F6B25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6135" y="0"/>
            <a:ext cx="10465865" cy="2870461"/>
          </a:xfrm>
          <a:prstGeom prst="rect">
            <a:avLst/>
          </a:prstGeom>
        </p:spPr>
      </p:pic>
      <p:sp>
        <p:nvSpPr>
          <p:cNvPr id="16" name="bg object 16"/>
          <p:cNvSpPr/>
          <p:nvPr/>
        </p:nvSpPr>
        <p:spPr>
          <a:xfrm>
            <a:off x="1723663" y="5643293"/>
            <a:ext cx="10468715" cy="1214493"/>
          </a:xfrm>
          <a:custGeom>
            <a:avLst/>
            <a:gdLst/>
            <a:ahLst/>
            <a:cxnLst/>
            <a:rect l="l" t="t" r="r" b="b"/>
            <a:pathLst>
              <a:path w="17262475" h="2002790">
                <a:moveTo>
                  <a:pt x="17261851" y="0"/>
                </a:moveTo>
                <a:lnTo>
                  <a:pt x="0" y="0"/>
                </a:lnTo>
                <a:lnTo>
                  <a:pt x="0" y="2002347"/>
                </a:lnTo>
                <a:lnTo>
                  <a:pt x="17261851" y="2002347"/>
                </a:lnTo>
                <a:lnTo>
                  <a:pt x="17261851" y="0"/>
                </a:lnTo>
                <a:close/>
              </a:path>
            </a:pathLst>
          </a:custGeom>
          <a:solidFill>
            <a:srgbClr val="FFDC34"/>
          </a:solidFill>
        </p:spPr>
        <p:txBody>
          <a:bodyPr wrap="square" lIns="0" tIns="0" rIns="0" bIns="0" rtlCol="0"/>
          <a:lstStyle/>
          <a:p>
            <a:endParaRPr sz="1092"/>
          </a:p>
        </p:txBody>
      </p:sp>
      <p:sp>
        <p:nvSpPr>
          <p:cNvPr id="18" name="bg object 18"/>
          <p:cNvSpPr/>
          <p:nvPr/>
        </p:nvSpPr>
        <p:spPr>
          <a:xfrm>
            <a:off x="1101083" y="4018213"/>
            <a:ext cx="263403" cy="263384"/>
          </a:xfrm>
          <a:custGeom>
            <a:avLst/>
            <a:gdLst/>
            <a:ahLst/>
            <a:cxnLst/>
            <a:rect l="l" t="t" r="r" b="b"/>
            <a:pathLst>
              <a:path w="434339" h="434340">
                <a:moveTo>
                  <a:pt x="434007" y="0"/>
                </a:moveTo>
                <a:lnTo>
                  <a:pt x="0" y="0"/>
                </a:lnTo>
                <a:lnTo>
                  <a:pt x="0" y="434007"/>
                </a:lnTo>
                <a:lnTo>
                  <a:pt x="434007" y="434007"/>
                </a:lnTo>
                <a:lnTo>
                  <a:pt x="434007" y="0"/>
                </a:lnTo>
                <a:close/>
              </a:path>
            </a:pathLst>
          </a:custGeom>
          <a:solidFill>
            <a:srgbClr val="43007A"/>
          </a:solidFill>
        </p:spPr>
        <p:txBody>
          <a:bodyPr wrap="square" lIns="0" tIns="0" rIns="0" bIns="0" rtlCol="0"/>
          <a:lstStyle/>
          <a:p>
            <a:endParaRPr sz="1092"/>
          </a:p>
        </p:txBody>
      </p:sp>
      <p:sp>
        <p:nvSpPr>
          <p:cNvPr id="19" name="bg object 19"/>
          <p:cNvSpPr/>
          <p:nvPr/>
        </p:nvSpPr>
        <p:spPr>
          <a:xfrm>
            <a:off x="1101084" y="3690393"/>
            <a:ext cx="264558" cy="264539"/>
          </a:xfrm>
          <a:custGeom>
            <a:avLst/>
            <a:gdLst/>
            <a:ahLst/>
            <a:cxnLst/>
            <a:rect l="l" t="t" r="r" b="b"/>
            <a:pathLst>
              <a:path w="436244" h="436245">
                <a:moveTo>
                  <a:pt x="436122" y="0"/>
                </a:moveTo>
                <a:lnTo>
                  <a:pt x="0" y="0"/>
                </a:lnTo>
                <a:lnTo>
                  <a:pt x="0" y="436143"/>
                </a:lnTo>
                <a:lnTo>
                  <a:pt x="436122" y="436143"/>
                </a:lnTo>
                <a:lnTo>
                  <a:pt x="436122" y="0"/>
                </a:lnTo>
                <a:close/>
              </a:path>
            </a:pathLst>
          </a:custGeom>
          <a:solidFill>
            <a:srgbClr val="43007A"/>
          </a:solidFill>
        </p:spPr>
        <p:txBody>
          <a:bodyPr wrap="square" lIns="0" tIns="0" rIns="0" bIns="0" rtlCol="0"/>
          <a:lstStyle/>
          <a:p>
            <a:endParaRPr sz="1092"/>
          </a:p>
        </p:txBody>
      </p:sp>
      <p:sp>
        <p:nvSpPr>
          <p:cNvPr id="2" name="Holder 2"/>
          <p:cNvSpPr>
            <a:spLocks noGrp="1"/>
          </p:cNvSpPr>
          <p:nvPr>
            <p:ph type="ctrTitle"/>
          </p:nvPr>
        </p:nvSpPr>
        <p:spPr>
          <a:xfrm>
            <a:off x="1676350" y="3552220"/>
            <a:ext cx="10092481" cy="834613"/>
          </a:xfrm>
          <a:prstGeom prst="rect">
            <a:avLst/>
          </a:prstGeom>
        </p:spPr>
        <p:txBody>
          <a:bodyPr wrap="square" lIns="0" tIns="0" rIns="0" bIns="0" anchor="ctr" anchorCtr="0">
            <a:normAutofit/>
          </a:bodyPr>
          <a:lstStyle>
            <a:lvl1pPr>
              <a:lnSpc>
                <a:spcPct val="100000"/>
              </a:lnSpc>
              <a:spcBef>
                <a:spcPts val="0"/>
              </a:spcBef>
              <a:defRPr sz="4002" b="0" i="0" baseline="0">
                <a:solidFill>
                  <a:schemeClr val="bg2"/>
                </a:solidFill>
              </a:defRPr>
            </a:lvl1pPr>
          </a:lstStyle>
          <a:p>
            <a:r>
              <a:rPr lang="en-US"/>
              <a:t>Click to edit Master title style</a:t>
            </a:r>
            <a:endParaRPr dirty="0"/>
          </a:p>
        </p:txBody>
      </p:sp>
      <p:sp>
        <p:nvSpPr>
          <p:cNvPr id="3" name="Holder 3"/>
          <p:cNvSpPr>
            <a:spLocks noGrp="1"/>
          </p:cNvSpPr>
          <p:nvPr>
            <p:ph type="subTitle" idx="4" hasCustomPrompt="1"/>
          </p:nvPr>
        </p:nvSpPr>
        <p:spPr>
          <a:xfrm>
            <a:off x="1705956" y="4625588"/>
            <a:ext cx="8534400" cy="335945"/>
          </a:xfrm>
          <a:prstGeom prst="rect">
            <a:avLst/>
          </a:prstGeom>
        </p:spPr>
        <p:txBody>
          <a:bodyPr wrap="square" lIns="0" tIns="0" rIns="0" bIns="0">
            <a:spAutoFit/>
          </a:bodyPr>
          <a:lstStyle>
            <a:lvl1pPr>
              <a:lnSpc>
                <a:spcPct val="100000"/>
              </a:lnSpc>
              <a:defRPr sz="2183" baseline="0">
                <a:solidFill>
                  <a:schemeClr val="tx1"/>
                </a:solidFill>
                <a:latin typeface="Arial" panose="020B0604020202020204" pitchFamily="34" charset="0"/>
              </a:defRPr>
            </a:lvl1pPr>
          </a:lstStyle>
          <a:p>
            <a:r>
              <a:rPr lang="en-US" dirty="0"/>
              <a:t>Click to add text</a:t>
            </a:r>
            <a:endParaRPr dirty="0"/>
          </a:p>
        </p:txBody>
      </p:sp>
      <p:sp>
        <p:nvSpPr>
          <p:cNvPr id="10" name="Footer Placeholder 3">
            <a:extLst>
              <a:ext uri="{FF2B5EF4-FFF2-40B4-BE49-F238E27FC236}">
                <a16:creationId xmlns:a16="http://schemas.microsoft.com/office/drawing/2014/main" id="{F03DE273-C4B9-4E75-AFC4-88EDEC2DAC89}"/>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0720913"/>
      </p:ext>
    </p:extLst>
  </p:cSld>
  <p:clrMapOvr>
    <a:masterClrMapping/>
  </p:clrMapOvr>
  <p:extLst>
    <p:ext uri="{DCECCB84-F9BA-43D5-87BE-67443E8EF086}">
      <p15:sldGuideLst xmlns:p15="http://schemas.microsoft.com/office/powerpoint/2012/main">
        <p15:guide id="1" orient="horz" pos="2890">
          <p15:clr>
            <a:srgbClr val="FBAE40"/>
          </p15:clr>
        </p15:guide>
        <p15:guide id="2" pos="633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_Purpl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ACE1F68-2CD3-274B-9650-072C45D0B081}"/>
              </a:ext>
            </a:extLst>
          </p:cNvPr>
          <p:cNvSpPr/>
          <p:nvPr/>
        </p:nvSpPr>
        <p:spPr>
          <a:xfrm>
            <a:off x="11643556"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4" name="object 3">
            <a:extLst>
              <a:ext uri="{FF2B5EF4-FFF2-40B4-BE49-F238E27FC236}">
                <a16:creationId xmlns:a16="http://schemas.microsoft.com/office/drawing/2014/main" id="{E6A6D754-8CF2-A44F-BF16-9FC371CE5FA5}"/>
              </a:ext>
            </a:extLst>
          </p:cNvPr>
          <p:cNvSpPr txBox="1">
            <a:spLocks noGrp="1"/>
          </p:cNvSpPr>
          <p:nvPr>
            <p:ph type="title"/>
          </p:nvPr>
        </p:nvSpPr>
        <p:spPr>
          <a:xfrm>
            <a:off x="829065" y="407891"/>
            <a:ext cx="9888034" cy="758669"/>
          </a:xfrm>
          <a:prstGeom prst="rect">
            <a:avLst/>
          </a:prstGeom>
        </p:spPr>
        <p:txBody>
          <a:bodyPr vert="horz" wrap="square" lIns="0" tIns="12065" rIns="0" bIns="0" rtlCol="0">
            <a:spAutoFit/>
          </a:bodyPr>
          <a:lstStyle>
            <a:lvl1pPr marL="7701">
              <a:lnSpc>
                <a:spcPct val="100000"/>
              </a:lnSpc>
              <a:spcBef>
                <a:spcPts val="58"/>
              </a:spcBef>
              <a:defRPr sz="4851"/>
            </a:lvl1pPr>
          </a:lstStyle>
          <a:p>
            <a:pPr marL="12700">
              <a:lnSpc>
                <a:spcPct val="100000"/>
              </a:lnSpc>
              <a:spcBef>
                <a:spcPts val="95"/>
              </a:spcBef>
            </a:pPr>
            <a:r>
              <a:rPr lang="en-US" spc="-154"/>
              <a:t>Click to edit Master title style</a:t>
            </a:r>
            <a:endParaRPr spc="-154" dirty="0"/>
          </a:p>
        </p:txBody>
      </p:sp>
      <p:sp>
        <p:nvSpPr>
          <p:cNvPr id="13" name="Text Placeholder 7">
            <a:extLst>
              <a:ext uri="{FF2B5EF4-FFF2-40B4-BE49-F238E27FC236}">
                <a16:creationId xmlns:a16="http://schemas.microsoft.com/office/drawing/2014/main" id="{AE551568-437A-0248-875D-91185ECBC81B}"/>
              </a:ext>
            </a:extLst>
          </p:cNvPr>
          <p:cNvSpPr>
            <a:spLocks noGrp="1"/>
          </p:cNvSpPr>
          <p:nvPr>
            <p:ph type="body" sz="quarter" idx="25" hasCustomPrompt="1"/>
          </p:nvPr>
        </p:nvSpPr>
        <p:spPr>
          <a:xfrm>
            <a:off x="1527329" y="639880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4" name="Text Placeholder 9">
            <a:extLst>
              <a:ext uri="{FF2B5EF4-FFF2-40B4-BE49-F238E27FC236}">
                <a16:creationId xmlns:a16="http://schemas.microsoft.com/office/drawing/2014/main" id="{249CD140-4764-7C40-85B2-9AA4D8905686}"/>
              </a:ext>
            </a:extLst>
          </p:cNvPr>
          <p:cNvSpPr>
            <a:spLocks noGrp="1"/>
          </p:cNvSpPr>
          <p:nvPr>
            <p:ph type="body" sz="quarter" idx="26" hasCustomPrompt="1"/>
          </p:nvPr>
        </p:nvSpPr>
        <p:spPr>
          <a:xfrm>
            <a:off x="850410" y="639880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9" name="Footer Placeholder 3">
            <a:extLst>
              <a:ext uri="{FF2B5EF4-FFF2-40B4-BE49-F238E27FC236}">
                <a16:creationId xmlns:a16="http://schemas.microsoft.com/office/drawing/2014/main" id="{1F944D86-BC3A-4BEC-B7FF-99FFC5927E46}"/>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741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_Black">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A7AE8A58-B98A-2A41-8AA6-221B32D3947B}"/>
              </a:ext>
            </a:extLst>
          </p:cNvPr>
          <p:cNvSpPr/>
          <p:nvPr/>
        </p:nvSpPr>
        <p:spPr>
          <a:xfrm>
            <a:off x="11643556"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3" name="object 3">
            <a:extLst>
              <a:ext uri="{FF2B5EF4-FFF2-40B4-BE49-F238E27FC236}">
                <a16:creationId xmlns:a16="http://schemas.microsoft.com/office/drawing/2014/main" id="{7D1CEE56-B27E-DE42-A714-ADC77582EE14}"/>
              </a:ext>
            </a:extLst>
          </p:cNvPr>
          <p:cNvSpPr txBox="1">
            <a:spLocks noGrp="1"/>
          </p:cNvSpPr>
          <p:nvPr>
            <p:ph type="title"/>
          </p:nvPr>
        </p:nvSpPr>
        <p:spPr>
          <a:xfrm>
            <a:off x="829065" y="407891"/>
            <a:ext cx="9888034" cy="758669"/>
          </a:xfrm>
          <a:prstGeom prst="rect">
            <a:avLst/>
          </a:prstGeom>
        </p:spPr>
        <p:txBody>
          <a:bodyPr vert="horz" wrap="square" lIns="0" tIns="12065" rIns="0" bIns="0" rtlCol="0">
            <a:spAutoFit/>
          </a:bodyPr>
          <a:lstStyle>
            <a:lvl1pPr marL="7701">
              <a:lnSpc>
                <a:spcPct val="100000"/>
              </a:lnSpc>
              <a:spcBef>
                <a:spcPts val="58"/>
              </a:spcBef>
              <a:defRPr sz="4851" baseline="0">
                <a:solidFill>
                  <a:srgbClr val="1C1B1A"/>
                </a:solidFill>
              </a:defRPr>
            </a:lvl1pPr>
          </a:lstStyle>
          <a:p>
            <a:pPr marL="12700">
              <a:lnSpc>
                <a:spcPct val="100000"/>
              </a:lnSpc>
              <a:spcBef>
                <a:spcPts val="95"/>
              </a:spcBef>
            </a:pPr>
            <a:r>
              <a:rPr lang="en-US" spc="-154"/>
              <a:t>Click to edit Master title style</a:t>
            </a:r>
            <a:endParaRPr spc="-154" dirty="0"/>
          </a:p>
        </p:txBody>
      </p:sp>
      <p:sp>
        <p:nvSpPr>
          <p:cNvPr id="13" name="Text Placeholder 7">
            <a:extLst>
              <a:ext uri="{FF2B5EF4-FFF2-40B4-BE49-F238E27FC236}">
                <a16:creationId xmlns:a16="http://schemas.microsoft.com/office/drawing/2014/main" id="{C230E38D-EF47-AD47-8DB9-15D831C74C0B}"/>
              </a:ext>
            </a:extLst>
          </p:cNvPr>
          <p:cNvSpPr>
            <a:spLocks noGrp="1"/>
          </p:cNvSpPr>
          <p:nvPr>
            <p:ph type="body" sz="quarter" idx="25" hasCustomPrompt="1"/>
          </p:nvPr>
        </p:nvSpPr>
        <p:spPr>
          <a:xfrm>
            <a:off x="1527329" y="639880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4" name="Text Placeholder 9">
            <a:extLst>
              <a:ext uri="{FF2B5EF4-FFF2-40B4-BE49-F238E27FC236}">
                <a16:creationId xmlns:a16="http://schemas.microsoft.com/office/drawing/2014/main" id="{FA3CBFA4-DE4C-A244-A5AF-AE85C4166117}"/>
              </a:ext>
            </a:extLst>
          </p:cNvPr>
          <p:cNvSpPr>
            <a:spLocks noGrp="1"/>
          </p:cNvSpPr>
          <p:nvPr>
            <p:ph type="body" sz="quarter" idx="26" hasCustomPrompt="1"/>
          </p:nvPr>
        </p:nvSpPr>
        <p:spPr>
          <a:xfrm>
            <a:off x="850410" y="639880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8" name="Footer Placeholder 3">
            <a:extLst>
              <a:ext uri="{FF2B5EF4-FFF2-40B4-BE49-F238E27FC236}">
                <a16:creationId xmlns:a16="http://schemas.microsoft.com/office/drawing/2014/main" id="{BF435079-AF92-40F9-81C6-B50093082019}"/>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226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ubtitle Only_Purple">
    <p:spTree>
      <p:nvGrpSpPr>
        <p:cNvPr id="1" name=""/>
        <p:cNvGrpSpPr/>
        <p:nvPr/>
      </p:nvGrpSpPr>
      <p:grpSpPr>
        <a:xfrm>
          <a:off x="0" y="0"/>
          <a:ext cx="0" cy="0"/>
          <a:chOff x="0" y="0"/>
          <a:chExt cx="0" cy="0"/>
        </a:xfrm>
      </p:grpSpPr>
      <p:sp>
        <p:nvSpPr>
          <p:cNvPr id="6" name="object 3">
            <a:extLst>
              <a:ext uri="{FF2B5EF4-FFF2-40B4-BE49-F238E27FC236}">
                <a16:creationId xmlns:a16="http://schemas.microsoft.com/office/drawing/2014/main" id="{E9065142-D5F6-2247-8914-8532F440046F}"/>
              </a:ext>
            </a:extLst>
          </p:cNvPr>
          <p:cNvSpPr/>
          <p:nvPr/>
        </p:nvSpPr>
        <p:spPr>
          <a:xfrm>
            <a:off x="11643556"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15" name="object 3">
            <a:extLst>
              <a:ext uri="{FF2B5EF4-FFF2-40B4-BE49-F238E27FC236}">
                <a16:creationId xmlns:a16="http://schemas.microsoft.com/office/drawing/2014/main" id="{D6DD737C-628A-714C-9D17-705D709E9549}"/>
              </a:ext>
            </a:extLst>
          </p:cNvPr>
          <p:cNvSpPr txBox="1">
            <a:spLocks noGrp="1"/>
          </p:cNvSpPr>
          <p:nvPr>
            <p:ph type="title"/>
          </p:nvPr>
        </p:nvSpPr>
        <p:spPr>
          <a:xfrm>
            <a:off x="824202" y="412756"/>
            <a:ext cx="9888034" cy="758669"/>
          </a:xfrm>
          <a:prstGeom prst="rect">
            <a:avLst/>
          </a:prstGeom>
        </p:spPr>
        <p:txBody>
          <a:bodyPr vert="horz" wrap="square" lIns="0" tIns="12065" rIns="0" bIns="0" rtlCol="0">
            <a:spAutoFit/>
          </a:bodyPr>
          <a:lstStyle>
            <a:lvl1pPr marL="7701">
              <a:lnSpc>
                <a:spcPct val="100000"/>
              </a:lnSpc>
              <a:spcBef>
                <a:spcPts val="58"/>
              </a:spcBef>
              <a:defRPr sz="4851"/>
            </a:lvl1pPr>
          </a:lstStyle>
          <a:p>
            <a:pPr marL="12700">
              <a:lnSpc>
                <a:spcPct val="100000"/>
              </a:lnSpc>
              <a:spcBef>
                <a:spcPts val="95"/>
              </a:spcBef>
            </a:pPr>
            <a:r>
              <a:rPr lang="en-US" spc="-154"/>
              <a:t>Click to edit Master title style</a:t>
            </a:r>
            <a:endParaRPr spc="-154" dirty="0"/>
          </a:p>
        </p:txBody>
      </p:sp>
      <p:sp>
        <p:nvSpPr>
          <p:cNvPr id="16" name="Text Placeholder 20">
            <a:extLst>
              <a:ext uri="{FF2B5EF4-FFF2-40B4-BE49-F238E27FC236}">
                <a16:creationId xmlns:a16="http://schemas.microsoft.com/office/drawing/2014/main" id="{4CC2AA49-DE27-5049-AF78-1C4BC83D1A49}"/>
              </a:ext>
            </a:extLst>
          </p:cNvPr>
          <p:cNvSpPr>
            <a:spLocks noGrp="1"/>
          </p:cNvSpPr>
          <p:nvPr>
            <p:ph type="body" sz="quarter" idx="16" hasCustomPrompt="1"/>
          </p:nvPr>
        </p:nvSpPr>
        <p:spPr>
          <a:xfrm>
            <a:off x="824201" y="1258899"/>
            <a:ext cx="9887304" cy="391236"/>
          </a:xfrm>
          <a:prstGeom prst="rect">
            <a:avLst/>
          </a:prstGeom>
        </p:spPr>
        <p:txBody>
          <a:bodyPr/>
          <a:lstStyle>
            <a:lvl1pPr>
              <a:defRPr sz="2183" baseline="0">
                <a:latin typeface="Arial" panose="020B0604020202020204" pitchFamily="34" charset="0"/>
              </a:defRPr>
            </a:lvl1pPr>
          </a:lstStyle>
          <a:p>
            <a:pPr lvl="0"/>
            <a:r>
              <a:rPr lang="en-US" dirty="0"/>
              <a:t>Click to add text</a:t>
            </a:r>
          </a:p>
        </p:txBody>
      </p:sp>
      <p:sp>
        <p:nvSpPr>
          <p:cNvPr id="9" name="Text Placeholder 7">
            <a:extLst>
              <a:ext uri="{FF2B5EF4-FFF2-40B4-BE49-F238E27FC236}">
                <a16:creationId xmlns:a16="http://schemas.microsoft.com/office/drawing/2014/main" id="{89C67825-E979-174C-BF17-87DCB1982FCC}"/>
              </a:ext>
            </a:extLst>
          </p:cNvPr>
          <p:cNvSpPr>
            <a:spLocks noGrp="1"/>
          </p:cNvSpPr>
          <p:nvPr>
            <p:ph type="body" sz="quarter" idx="25" hasCustomPrompt="1"/>
          </p:nvPr>
        </p:nvSpPr>
        <p:spPr>
          <a:xfrm>
            <a:off x="1527329" y="639880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0" name="Text Placeholder 9">
            <a:extLst>
              <a:ext uri="{FF2B5EF4-FFF2-40B4-BE49-F238E27FC236}">
                <a16:creationId xmlns:a16="http://schemas.microsoft.com/office/drawing/2014/main" id="{3836B3A4-8B32-E841-80AA-7F2EC412AB54}"/>
              </a:ext>
            </a:extLst>
          </p:cNvPr>
          <p:cNvSpPr>
            <a:spLocks noGrp="1"/>
          </p:cNvSpPr>
          <p:nvPr>
            <p:ph type="body" sz="quarter" idx="26" hasCustomPrompt="1"/>
          </p:nvPr>
        </p:nvSpPr>
        <p:spPr>
          <a:xfrm>
            <a:off x="850410" y="639880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13" name="Footer Placeholder 3">
            <a:extLst>
              <a:ext uri="{FF2B5EF4-FFF2-40B4-BE49-F238E27FC236}">
                <a16:creationId xmlns:a16="http://schemas.microsoft.com/office/drawing/2014/main" id="{8F88AC39-BC86-443D-9F84-D1384EDB0B5A}"/>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3422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ubtitle Only_Black">
    <p:spTree>
      <p:nvGrpSpPr>
        <p:cNvPr id="1" name=""/>
        <p:cNvGrpSpPr/>
        <p:nvPr/>
      </p:nvGrpSpPr>
      <p:grpSpPr>
        <a:xfrm>
          <a:off x="0" y="0"/>
          <a:ext cx="0" cy="0"/>
          <a:chOff x="0" y="0"/>
          <a:chExt cx="0" cy="0"/>
        </a:xfrm>
      </p:grpSpPr>
      <p:sp>
        <p:nvSpPr>
          <p:cNvPr id="6" name="object 3">
            <a:extLst>
              <a:ext uri="{FF2B5EF4-FFF2-40B4-BE49-F238E27FC236}">
                <a16:creationId xmlns:a16="http://schemas.microsoft.com/office/drawing/2014/main" id="{7529BCB9-ABDD-7F43-9F75-B2297F56404F}"/>
              </a:ext>
            </a:extLst>
          </p:cNvPr>
          <p:cNvSpPr/>
          <p:nvPr/>
        </p:nvSpPr>
        <p:spPr>
          <a:xfrm>
            <a:off x="11643556"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15" name="object 3">
            <a:extLst>
              <a:ext uri="{FF2B5EF4-FFF2-40B4-BE49-F238E27FC236}">
                <a16:creationId xmlns:a16="http://schemas.microsoft.com/office/drawing/2014/main" id="{A732B48E-6C62-8244-9A7C-4B7253DA89C9}"/>
              </a:ext>
            </a:extLst>
          </p:cNvPr>
          <p:cNvSpPr txBox="1">
            <a:spLocks noGrp="1"/>
          </p:cNvSpPr>
          <p:nvPr>
            <p:ph type="title"/>
          </p:nvPr>
        </p:nvSpPr>
        <p:spPr>
          <a:xfrm>
            <a:off x="824202" y="412756"/>
            <a:ext cx="9888034" cy="758669"/>
          </a:xfrm>
          <a:prstGeom prst="rect">
            <a:avLst/>
          </a:prstGeom>
        </p:spPr>
        <p:txBody>
          <a:bodyPr vert="horz" wrap="square" lIns="0" tIns="12065" rIns="0" bIns="0" rtlCol="0">
            <a:spAutoFit/>
          </a:bodyPr>
          <a:lstStyle>
            <a:lvl1pPr marL="7701">
              <a:lnSpc>
                <a:spcPct val="100000"/>
              </a:lnSpc>
              <a:spcBef>
                <a:spcPts val="58"/>
              </a:spcBef>
              <a:defRPr sz="4851" baseline="0">
                <a:solidFill>
                  <a:srgbClr val="1C1B1A"/>
                </a:solidFill>
              </a:defRPr>
            </a:lvl1pPr>
          </a:lstStyle>
          <a:p>
            <a:pPr marL="12700">
              <a:lnSpc>
                <a:spcPct val="100000"/>
              </a:lnSpc>
              <a:spcBef>
                <a:spcPts val="95"/>
              </a:spcBef>
            </a:pPr>
            <a:r>
              <a:rPr lang="en-US" spc="-154"/>
              <a:t>Click to edit Master title style</a:t>
            </a:r>
            <a:endParaRPr spc="-154" dirty="0"/>
          </a:p>
        </p:txBody>
      </p:sp>
      <p:sp>
        <p:nvSpPr>
          <p:cNvPr id="16" name="Text Placeholder 20">
            <a:extLst>
              <a:ext uri="{FF2B5EF4-FFF2-40B4-BE49-F238E27FC236}">
                <a16:creationId xmlns:a16="http://schemas.microsoft.com/office/drawing/2014/main" id="{FB1ED3FE-E055-A146-94DA-558D536F5FB8}"/>
              </a:ext>
            </a:extLst>
          </p:cNvPr>
          <p:cNvSpPr>
            <a:spLocks noGrp="1"/>
          </p:cNvSpPr>
          <p:nvPr>
            <p:ph type="body" sz="quarter" idx="16" hasCustomPrompt="1"/>
          </p:nvPr>
        </p:nvSpPr>
        <p:spPr>
          <a:xfrm>
            <a:off x="824201" y="1258899"/>
            <a:ext cx="9887304" cy="391236"/>
          </a:xfrm>
          <a:prstGeom prst="rect">
            <a:avLst/>
          </a:prstGeom>
        </p:spPr>
        <p:txBody>
          <a:bodyPr/>
          <a:lstStyle>
            <a:lvl1pPr>
              <a:defRPr sz="2183" baseline="0">
                <a:latin typeface="Arial" panose="020B0604020202020204" pitchFamily="34" charset="0"/>
              </a:defRPr>
            </a:lvl1pPr>
          </a:lstStyle>
          <a:p>
            <a:pPr lvl="0"/>
            <a:r>
              <a:rPr lang="en-US" dirty="0"/>
              <a:t>Click to add text</a:t>
            </a:r>
          </a:p>
        </p:txBody>
      </p:sp>
      <p:sp>
        <p:nvSpPr>
          <p:cNvPr id="13" name="Text Placeholder 7">
            <a:extLst>
              <a:ext uri="{FF2B5EF4-FFF2-40B4-BE49-F238E27FC236}">
                <a16:creationId xmlns:a16="http://schemas.microsoft.com/office/drawing/2014/main" id="{86FA161B-A1F8-BE43-9692-9DABB63FF758}"/>
              </a:ext>
            </a:extLst>
          </p:cNvPr>
          <p:cNvSpPr>
            <a:spLocks noGrp="1"/>
          </p:cNvSpPr>
          <p:nvPr>
            <p:ph type="body" sz="quarter" idx="25" hasCustomPrompt="1"/>
          </p:nvPr>
        </p:nvSpPr>
        <p:spPr>
          <a:xfrm>
            <a:off x="1527329" y="639880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4" name="Text Placeholder 9">
            <a:extLst>
              <a:ext uri="{FF2B5EF4-FFF2-40B4-BE49-F238E27FC236}">
                <a16:creationId xmlns:a16="http://schemas.microsoft.com/office/drawing/2014/main" id="{F587BCE3-E11B-2E4B-91AA-817A38FD6780}"/>
              </a:ext>
            </a:extLst>
          </p:cNvPr>
          <p:cNvSpPr>
            <a:spLocks noGrp="1"/>
          </p:cNvSpPr>
          <p:nvPr>
            <p:ph type="body" sz="quarter" idx="26" hasCustomPrompt="1"/>
          </p:nvPr>
        </p:nvSpPr>
        <p:spPr>
          <a:xfrm>
            <a:off x="850410" y="639880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9" name="Footer Placeholder 3">
            <a:extLst>
              <a:ext uri="{FF2B5EF4-FFF2-40B4-BE49-F238E27FC236}">
                <a16:creationId xmlns:a16="http://schemas.microsoft.com/office/drawing/2014/main" id="{203157A9-DE7D-416D-9516-56AED7E11085}"/>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9498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ubtitle and Content_Purpl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F9394017-23F6-5642-AC65-E5AE6911C8A8}"/>
              </a:ext>
            </a:extLst>
          </p:cNvPr>
          <p:cNvSpPr/>
          <p:nvPr/>
        </p:nvSpPr>
        <p:spPr>
          <a:xfrm>
            <a:off x="11643556"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8" name="object 3">
            <a:extLst>
              <a:ext uri="{FF2B5EF4-FFF2-40B4-BE49-F238E27FC236}">
                <a16:creationId xmlns:a16="http://schemas.microsoft.com/office/drawing/2014/main" id="{4BAB1D1D-2D62-BB42-8543-7198C1270D76}"/>
              </a:ext>
            </a:extLst>
          </p:cNvPr>
          <p:cNvSpPr txBox="1">
            <a:spLocks noGrp="1"/>
          </p:cNvSpPr>
          <p:nvPr>
            <p:ph type="title"/>
          </p:nvPr>
        </p:nvSpPr>
        <p:spPr>
          <a:xfrm>
            <a:off x="829049" y="407885"/>
            <a:ext cx="10502834" cy="758669"/>
          </a:xfrm>
          <a:prstGeom prst="rect">
            <a:avLst/>
          </a:prstGeom>
        </p:spPr>
        <p:txBody>
          <a:bodyPr vert="horz" wrap="square" lIns="0" tIns="12065" rIns="0" bIns="0" rtlCol="0">
            <a:spAutoFit/>
          </a:bodyPr>
          <a:lstStyle>
            <a:lvl1pPr marL="7701">
              <a:lnSpc>
                <a:spcPct val="100000"/>
              </a:lnSpc>
              <a:spcBef>
                <a:spcPts val="58"/>
              </a:spcBef>
              <a:defRPr sz="4851"/>
            </a:lvl1pPr>
          </a:lstStyle>
          <a:p>
            <a:pPr marL="12700">
              <a:lnSpc>
                <a:spcPct val="100000"/>
              </a:lnSpc>
              <a:spcBef>
                <a:spcPts val="95"/>
              </a:spcBef>
            </a:pPr>
            <a:r>
              <a:rPr lang="en-US" spc="-154"/>
              <a:t>Click to edit Master title style</a:t>
            </a:r>
            <a:endParaRPr spc="-154" dirty="0"/>
          </a:p>
        </p:txBody>
      </p:sp>
      <p:sp>
        <p:nvSpPr>
          <p:cNvPr id="27" name="Text Placeholder 41">
            <a:extLst>
              <a:ext uri="{FF2B5EF4-FFF2-40B4-BE49-F238E27FC236}">
                <a16:creationId xmlns:a16="http://schemas.microsoft.com/office/drawing/2014/main" id="{0592D01E-E797-E747-8717-B0F1523C47CD}"/>
              </a:ext>
            </a:extLst>
          </p:cNvPr>
          <p:cNvSpPr>
            <a:spLocks noGrp="1"/>
          </p:cNvSpPr>
          <p:nvPr>
            <p:ph type="body" sz="quarter" idx="21" hasCustomPrompt="1"/>
          </p:nvPr>
        </p:nvSpPr>
        <p:spPr>
          <a:xfrm>
            <a:off x="829048" y="1606104"/>
            <a:ext cx="10502834" cy="671890"/>
          </a:xfrm>
          <a:prstGeom prst="rect">
            <a:avLst/>
          </a:prstGeom>
        </p:spPr>
        <p:txBody>
          <a:bodyPr anchor="b" anchorCtr="0">
            <a:normAutofit/>
          </a:bodyPr>
          <a:lstStyle>
            <a:lvl1pPr>
              <a:lnSpc>
                <a:spcPct val="100000"/>
              </a:lnSpc>
              <a:defRPr lang="en-US" sz="2183" b="0" i="0" baseline="0" dirty="0">
                <a:solidFill>
                  <a:schemeClr val="tx1"/>
                </a:solidFill>
                <a:latin typeface="Arial" panose="020B0604020202020204" pitchFamily="34" charset="0"/>
                <a:ea typeface="+mn-ea"/>
                <a:cs typeface="+mn-cs"/>
              </a:defRPr>
            </a:lvl1pPr>
          </a:lstStyle>
          <a:p>
            <a:pPr lvl="0"/>
            <a:r>
              <a:rPr lang="en-US" dirty="0"/>
              <a:t>Click to add text 				</a:t>
            </a:r>
          </a:p>
        </p:txBody>
      </p:sp>
      <p:sp>
        <p:nvSpPr>
          <p:cNvPr id="10" name="Text Placeholder 2">
            <a:extLst>
              <a:ext uri="{FF2B5EF4-FFF2-40B4-BE49-F238E27FC236}">
                <a16:creationId xmlns:a16="http://schemas.microsoft.com/office/drawing/2014/main" id="{6121B8DA-E100-A748-B5E3-EF541FA1CBC1}"/>
              </a:ext>
            </a:extLst>
          </p:cNvPr>
          <p:cNvSpPr>
            <a:spLocks noGrp="1"/>
          </p:cNvSpPr>
          <p:nvPr>
            <p:ph type="body" sz="quarter" idx="27"/>
          </p:nvPr>
        </p:nvSpPr>
        <p:spPr>
          <a:xfrm>
            <a:off x="827947" y="2504845"/>
            <a:ext cx="10536106" cy="3326958"/>
          </a:xfrm>
          <a:prstGeom prst="rect">
            <a:avLst/>
          </a:prstGeom>
        </p:spPr>
        <p:txBody>
          <a:bodyPr/>
          <a:lstStyle>
            <a:lvl1pPr marL="207935" indent="-207935">
              <a:lnSpc>
                <a:spcPct val="130000"/>
              </a:lnSpc>
              <a:spcBef>
                <a:spcPts val="2007"/>
              </a:spcBef>
              <a:buClr>
                <a:schemeClr val="accent5"/>
              </a:buClr>
              <a:buSzPct val="135000"/>
              <a:buFont typeface="Arial" panose="020B0604020202020204" pitchFamily="34" charset="0"/>
              <a:buChar char="•"/>
              <a:defRPr sz="1213">
                <a:latin typeface="Arial" panose="020B0604020202020204" pitchFamily="34" charset="0"/>
              </a:defRPr>
            </a:lvl1pPr>
            <a:lvl2pPr marL="450525"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2pPr>
            <a:lvl3pPr marL="727771"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3pPr>
            <a:lvl4pPr marL="1005017"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4pPr>
            <a:lvl5pPr marL="1282263"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a:extLst>
              <a:ext uri="{FF2B5EF4-FFF2-40B4-BE49-F238E27FC236}">
                <a16:creationId xmlns:a16="http://schemas.microsoft.com/office/drawing/2014/main" id="{FE26A2DB-F7D8-8C4E-9D30-E14CC752E9F0}"/>
              </a:ext>
            </a:extLst>
          </p:cNvPr>
          <p:cNvSpPr>
            <a:spLocks noGrp="1"/>
          </p:cNvSpPr>
          <p:nvPr>
            <p:ph type="body" sz="quarter" idx="25" hasCustomPrompt="1"/>
          </p:nvPr>
        </p:nvSpPr>
        <p:spPr>
          <a:xfrm>
            <a:off x="1809460" y="6412644"/>
            <a:ext cx="3268465" cy="130645"/>
          </a:xfrm>
          <a:prstGeom prst="rect">
            <a:avLst/>
          </a:prstGeom>
        </p:spPr>
        <p:txBody>
          <a:bodyPr/>
          <a:lstStyle>
            <a:lvl1pPr>
              <a:lnSpc>
                <a:spcPct val="100000"/>
              </a:lnSpc>
              <a:defRPr sz="849" b="0" baseline="0">
                <a:latin typeface="Arial" panose="020B0604020202020204" pitchFamily="34" charset="0"/>
              </a:defRPr>
            </a:lvl1pPr>
          </a:lstStyle>
          <a:p>
            <a:pPr lvl="0"/>
            <a:r>
              <a:rPr lang="en-US" dirty="0"/>
              <a:t>Click to add sources</a:t>
            </a:r>
          </a:p>
        </p:txBody>
      </p:sp>
      <p:sp>
        <p:nvSpPr>
          <p:cNvPr id="15" name="Text Placeholder 9">
            <a:extLst>
              <a:ext uri="{FF2B5EF4-FFF2-40B4-BE49-F238E27FC236}">
                <a16:creationId xmlns:a16="http://schemas.microsoft.com/office/drawing/2014/main" id="{DD308B40-2970-9848-84D6-7CEEA738FDB1}"/>
              </a:ext>
            </a:extLst>
          </p:cNvPr>
          <p:cNvSpPr>
            <a:spLocks noGrp="1"/>
          </p:cNvSpPr>
          <p:nvPr>
            <p:ph type="body" sz="quarter" idx="26" hasCustomPrompt="1"/>
          </p:nvPr>
        </p:nvSpPr>
        <p:spPr>
          <a:xfrm>
            <a:off x="1132541" y="6412644"/>
            <a:ext cx="593224" cy="130645"/>
          </a:xfrm>
          <a:prstGeom prst="rect">
            <a:avLst/>
          </a:prstGeom>
        </p:spPr>
        <p:txBody>
          <a:bodyPr/>
          <a:lstStyle>
            <a:lvl1pPr>
              <a:lnSpc>
                <a:spcPct val="100000"/>
              </a:lnSpc>
              <a:defRPr sz="849" b="1" i="0" baseline="0">
                <a:latin typeface="Arial" panose="020B0604020202020204" pitchFamily="34" charset="0"/>
              </a:defRPr>
            </a:lvl1pPr>
          </a:lstStyle>
          <a:p>
            <a:pPr lvl="0"/>
            <a:r>
              <a:rPr lang="en-US" dirty="0"/>
              <a:t>Source:</a:t>
            </a:r>
          </a:p>
        </p:txBody>
      </p:sp>
      <p:sp>
        <p:nvSpPr>
          <p:cNvPr id="13" name="Footer Placeholder 3">
            <a:extLst>
              <a:ext uri="{FF2B5EF4-FFF2-40B4-BE49-F238E27FC236}">
                <a16:creationId xmlns:a16="http://schemas.microsoft.com/office/drawing/2014/main" id="{733C7510-D3AB-4B55-B166-665AC7C96A67}"/>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5967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ubtitle and Content_Black">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F9394017-23F6-5642-AC65-E5AE6911C8A8}"/>
              </a:ext>
            </a:extLst>
          </p:cNvPr>
          <p:cNvSpPr/>
          <p:nvPr/>
        </p:nvSpPr>
        <p:spPr>
          <a:xfrm>
            <a:off x="11643556"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8" name="object 3">
            <a:extLst>
              <a:ext uri="{FF2B5EF4-FFF2-40B4-BE49-F238E27FC236}">
                <a16:creationId xmlns:a16="http://schemas.microsoft.com/office/drawing/2014/main" id="{4BAB1D1D-2D62-BB42-8543-7198C1270D76}"/>
              </a:ext>
            </a:extLst>
          </p:cNvPr>
          <p:cNvSpPr txBox="1">
            <a:spLocks noGrp="1"/>
          </p:cNvSpPr>
          <p:nvPr>
            <p:ph type="title"/>
          </p:nvPr>
        </p:nvSpPr>
        <p:spPr>
          <a:xfrm>
            <a:off x="829049" y="407885"/>
            <a:ext cx="10502834" cy="758669"/>
          </a:xfrm>
          <a:prstGeom prst="rect">
            <a:avLst/>
          </a:prstGeom>
        </p:spPr>
        <p:txBody>
          <a:bodyPr vert="horz" wrap="square" lIns="0" tIns="12065" rIns="0" bIns="0" rtlCol="0">
            <a:spAutoFit/>
          </a:bodyPr>
          <a:lstStyle>
            <a:lvl1pPr marL="7701">
              <a:lnSpc>
                <a:spcPct val="100000"/>
              </a:lnSpc>
              <a:spcBef>
                <a:spcPts val="58"/>
              </a:spcBef>
              <a:defRPr sz="4851">
                <a:solidFill>
                  <a:schemeClr val="tx1"/>
                </a:solidFill>
              </a:defRPr>
            </a:lvl1pPr>
          </a:lstStyle>
          <a:p>
            <a:pPr marL="12700">
              <a:lnSpc>
                <a:spcPct val="100000"/>
              </a:lnSpc>
              <a:spcBef>
                <a:spcPts val="95"/>
              </a:spcBef>
            </a:pPr>
            <a:r>
              <a:rPr lang="en-US" spc="-154"/>
              <a:t>Click to edit Master title style</a:t>
            </a:r>
            <a:endParaRPr spc="-154" dirty="0"/>
          </a:p>
        </p:txBody>
      </p:sp>
      <p:sp>
        <p:nvSpPr>
          <p:cNvPr id="27" name="Text Placeholder 41">
            <a:extLst>
              <a:ext uri="{FF2B5EF4-FFF2-40B4-BE49-F238E27FC236}">
                <a16:creationId xmlns:a16="http://schemas.microsoft.com/office/drawing/2014/main" id="{0592D01E-E797-E747-8717-B0F1523C47CD}"/>
              </a:ext>
            </a:extLst>
          </p:cNvPr>
          <p:cNvSpPr>
            <a:spLocks noGrp="1"/>
          </p:cNvSpPr>
          <p:nvPr>
            <p:ph type="body" sz="quarter" idx="21" hasCustomPrompt="1"/>
          </p:nvPr>
        </p:nvSpPr>
        <p:spPr>
          <a:xfrm>
            <a:off x="829048" y="1606104"/>
            <a:ext cx="10502834" cy="671890"/>
          </a:xfrm>
          <a:prstGeom prst="rect">
            <a:avLst/>
          </a:prstGeom>
        </p:spPr>
        <p:txBody>
          <a:bodyPr anchor="b" anchorCtr="0">
            <a:normAutofit/>
          </a:bodyPr>
          <a:lstStyle>
            <a:lvl1pPr>
              <a:lnSpc>
                <a:spcPct val="100000"/>
              </a:lnSpc>
              <a:defRPr lang="en-US" sz="2183" b="0" i="0" baseline="0" dirty="0">
                <a:solidFill>
                  <a:schemeClr val="tx1"/>
                </a:solidFill>
                <a:latin typeface="Arial" panose="020B0604020202020204" pitchFamily="34" charset="0"/>
                <a:ea typeface="+mn-ea"/>
                <a:cs typeface="+mn-cs"/>
              </a:defRPr>
            </a:lvl1pPr>
          </a:lstStyle>
          <a:p>
            <a:pPr lvl="0"/>
            <a:r>
              <a:rPr lang="en-US" dirty="0"/>
              <a:t>Click to add text</a:t>
            </a:r>
          </a:p>
        </p:txBody>
      </p:sp>
      <p:sp>
        <p:nvSpPr>
          <p:cNvPr id="10" name="Text Placeholder 2">
            <a:extLst>
              <a:ext uri="{FF2B5EF4-FFF2-40B4-BE49-F238E27FC236}">
                <a16:creationId xmlns:a16="http://schemas.microsoft.com/office/drawing/2014/main" id="{6121B8DA-E100-A748-B5E3-EF541FA1CBC1}"/>
              </a:ext>
            </a:extLst>
          </p:cNvPr>
          <p:cNvSpPr>
            <a:spLocks noGrp="1"/>
          </p:cNvSpPr>
          <p:nvPr>
            <p:ph type="body" sz="quarter" idx="27"/>
          </p:nvPr>
        </p:nvSpPr>
        <p:spPr>
          <a:xfrm>
            <a:off x="827947" y="2504845"/>
            <a:ext cx="10536106" cy="3326958"/>
          </a:xfrm>
          <a:prstGeom prst="rect">
            <a:avLst/>
          </a:prstGeom>
        </p:spPr>
        <p:txBody>
          <a:bodyPr/>
          <a:lstStyle>
            <a:lvl1pPr marL="207935" indent="-207935">
              <a:lnSpc>
                <a:spcPct val="130000"/>
              </a:lnSpc>
              <a:spcBef>
                <a:spcPts val="2007"/>
              </a:spcBef>
              <a:buClr>
                <a:schemeClr val="accent5"/>
              </a:buClr>
              <a:buSzPct val="135000"/>
              <a:buFont typeface="Arial" panose="020B0604020202020204" pitchFamily="34" charset="0"/>
              <a:buChar char="•"/>
              <a:defRPr sz="1213">
                <a:latin typeface="Arial" panose="020B0604020202020204" pitchFamily="34" charset="0"/>
              </a:defRPr>
            </a:lvl1pPr>
            <a:lvl2pPr marL="450525"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2pPr>
            <a:lvl3pPr marL="727771"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3pPr>
            <a:lvl4pPr marL="1005017"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4pPr>
            <a:lvl5pPr marL="1282263"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a:extLst>
              <a:ext uri="{FF2B5EF4-FFF2-40B4-BE49-F238E27FC236}">
                <a16:creationId xmlns:a16="http://schemas.microsoft.com/office/drawing/2014/main" id="{FE26A2DB-F7D8-8C4E-9D30-E14CC752E9F0}"/>
              </a:ext>
            </a:extLst>
          </p:cNvPr>
          <p:cNvSpPr>
            <a:spLocks noGrp="1"/>
          </p:cNvSpPr>
          <p:nvPr>
            <p:ph type="body" sz="quarter" idx="25" hasCustomPrompt="1"/>
          </p:nvPr>
        </p:nvSpPr>
        <p:spPr>
          <a:xfrm>
            <a:off x="1809460" y="6412644"/>
            <a:ext cx="3268465" cy="130645"/>
          </a:xfrm>
          <a:prstGeom prst="rect">
            <a:avLst/>
          </a:prstGeom>
        </p:spPr>
        <p:txBody>
          <a:bodyPr/>
          <a:lstStyle>
            <a:lvl1pPr>
              <a:lnSpc>
                <a:spcPct val="100000"/>
              </a:lnSpc>
              <a:defRPr sz="849" b="0" baseline="0">
                <a:latin typeface="Arial" panose="020B0604020202020204" pitchFamily="34" charset="0"/>
              </a:defRPr>
            </a:lvl1pPr>
          </a:lstStyle>
          <a:p>
            <a:pPr lvl="0"/>
            <a:r>
              <a:rPr lang="en-US" dirty="0"/>
              <a:t>Click to add sources</a:t>
            </a:r>
          </a:p>
        </p:txBody>
      </p:sp>
      <p:sp>
        <p:nvSpPr>
          <p:cNvPr id="15" name="Text Placeholder 9">
            <a:extLst>
              <a:ext uri="{FF2B5EF4-FFF2-40B4-BE49-F238E27FC236}">
                <a16:creationId xmlns:a16="http://schemas.microsoft.com/office/drawing/2014/main" id="{DD308B40-2970-9848-84D6-7CEEA738FDB1}"/>
              </a:ext>
            </a:extLst>
          </p:cNvPr>
          <p:cNvSpPr>
            <a:spLocks noGrp="1"/>
          </p:cNvSpPr>
          <p:nvPr>
            <p:ph type="body" sz="quarter" idx="26" hasCustomPrompt="1"/>
          </p:nvPr>
        </p:nvSpPr>
        <p:spPr>
          <a:xfrm>
            <a:off x="1132541" y="6412644"/>
            <a:ext cx="593224" cy="130645"/>
          </a:xfrm>
          <a:prstGeom prst="rect">
            <a:avLst/>
          </a:prstGeom>
        </p:spPr>
        <p:txBody>
          <a:bodyPr/>
          <a:lstStyle>
            <a:lvl1pPr>
              <a:lnSpc>
                <a:spcPct val="100000"/>
              </a:lnSpc>
              <a:defRPr sz="849" b="1" i="0" baseline="0">
                <a:latin typeface="Arial" panose="020B0604020202020204" pitchFamily="34" charset="0"/>
              </a:defRPr>
            </a:lvl1pPr>
          </a:lstStyle>
          <a:p>
            <a:pPr lvl="0"/>
            <a:r>
              <a:rPr lang="en-US" dirty="0"/>
              <a:t>Source:</a:t>
            </a:r>
          </a:p>
        </p:txBody>
      </p:sp>
      <p:sp>
        <p:nvSpPr>
          <p:cNvPr id="11" name="Footer Placeholder 3">
            <a:extLst>
              <a:ext uri="{FF2B5EF4-FFF2-40B4-BE49-F238E27FC236}">
                <a16:creationId xmlns:a16="http://schemas.microsoft.com/office/drawing/2014/main" id="{9CAC2FCB-5488-426E-A467-56F1AFFE0C70}"/>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8516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5589F377-AAC1-40FB-8ED9-EC630EF9AD06}"/>
              </a:ext>
            </a:extLst>
          </p:cNvPr>
          <p:cNvSpPr/>
          <p:nvPr/>
        </p:nvSpPr>
        <p:spPr>
          <a:xfrm>
            <a:off x="11643556"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4" name="object 3">
            <a:extLst>
              <a:ext uri="{FF2B5EF4-FFF2-40B4-BE49-F238E27FC236}">
                <a16:creationId xmlns:a16="http://schemas.microsoft.com/office/drawing/2014/main" id="{4D2A4794-DE36-4195-85C6-CF2830C3F3E4}"/>
              </a:ext>
            </a:extLst>
          </p:cNvPr>
          <p:cNvSpPr txBox="1">
            <a:spLocks noGrp="1"/>
          </p:cNvSpPr>
          <p:nvPr>
            <p:ph type="title"/>
          </p:nvPr>
        </p:nvSpPr>
        <p:spPr>
          <a:xfrm>
            <a:off x="829049" y="396137"/>
            <a:ext cx="10502834" cy="572016"/>
          </a:xfrm>
          <a:prstGeom prst="rect">
            <a:avLst/>
          </a:prstGeom>
        </p:spPr>
        <p:txBody>
          <a:bodyPr vert="horz" wrap="square" lIns="0" tIns="12065" rIns="0" bIns="0" rtlCol="0">
            <a:spAutoFit/>
          </a:bodyPr>
          <a:lstStyle>
            <a:lvl1pPr marL="7701">
              <a:lnSpc>
                <a:spcPct val="100000"/>
              </a:lnSpc>
              <a:spcBef>
                <a:spcPts val="58"/>
              </a:spcBef>
              <a:defRPr sz="3638"/>
            </a:lvl1pPr>
          </a:lstStyle>
          <a:p>
            <a:pPr marL="12700">
              <a:lnSpc>
                <a:spcPct val="100000"/>
              </a:lnSpc>
              <a:spcBef>
                <a:spcPts val="95"/>
              </a:spcBef>
            </a:pPr>
            <a:r>
              <a:rPr lang="en-US" spc="-154"/>
              <a:t>Click to edit Master title style</a:t>
            </a:r>
            <a:endParaRPr spc="-154" dirty="0"/>
          </a:p>
        </p:txBody>
      </p:sp>
      <p:sp>
        <p:nvSpPr>
          <p:cNvPr id="6" name="Text Placeholder 2">
            <a:extLst>
              <a:ext uri="{FF2B5EF4-FFF2-40B4-BE49-F238E27FC236}">
                <a16:creationId xmlns:a16="http://schemas.microsoft.com/office/drawing/2014/main" id="{F8BF769B-DD65-4863-A649-EA954B7DDB5B}"/>
              </a:ext>
            </a:extLst>
          </p:cNvPr>
          <p:cNvSpPr>
            <a:spLocks noGrp="1"/>
          </p:cNvSpPr>
          <p:nvPr>
            <p:ph type="body" sz="quarter" idx="27"/>
          </p:nvPr>
        </p:nvSpPr>
        <p:spPr>
          <a:xfrm>
            <a:off x="827947" y="1417037"/>
            <a:ext cx="10536106" cy="4862788"/>
          </a:xfrm>
          <a:prstGeom prst="rect">
            <a:avLst/>
          </a:prstGeom>
        </p:spPr>
        <p:txBody>
          <a:bodyPr/>
          <a:lstStyle>
            <a:lvl1pPr marL="207935" indent="-207935">
              <a:lnSpc>
                <a:spcPct val="130000"/>
              </a:lnSpc>
              <a:spcBef>
                <a:spcPts val="2007"/>
              </a:spcBef>
              <a:buClr>
                <a:schemeClr val="accent5"/>
              </a:buClr>
              <a:buSzPct val="135000"/>
              <a:buFont typeface="Arial" panose="020B0604020202020204" pitchFamily="34" charset="0"/>
              <a:buChar char="•"/>
              <a:defRPr sz="1698">
                <a:latin typeface="Arial" panose="020B0604020202020204" pitchFamily="34" charset="0"/>
              </a:defRPr>
            </a:lvl1pPr>
            <a:lvl2pPr marL="450525" indent="-173279">
              <a:lnSpc>
                <a:spcPct val="130000"/>
              </a:lnSpc>
              <a:buClr>
                <a:schemeClr val="accent5"/>
              </a:buClr>
              <a:buSzPct val="135000"/>
              <a:buFont typeface="Arial" panose="020B0604020202020204" pitchFamily="34" charset="0"/>
              <a:buChar char="•"/>
              <a:defRPr sz="1698">
                <a:latin typeface="Arial" panose="020B0604020202020204" pitchFamily="34" charset="0"/>
              </a:defRPr>
            </a:lvl2pPr>
            <a:lvl3pPr marL="727771" indent="-173279">
              <a:lnSpc>
                <a:spcPct val="130000"/>
              </a:lnSpc>
              <a:buClr>
                <a:schemeClr val="accent5"/>
              </a:buClr>
              <a:buSzPct val="135000"/>
              <a:buFont typeface="Arial" panose="020B0604020202020204" pitchFamily="34" charset="0"/>
              <a:buChar char="•"/>
              <a:defRPr sz="1698">
                <a:latin typeface="Arial" panose="020B0604020202020204" pitchFamily="34" charset="0"/>
              </a:defRPr>
            </a:lvl3pPr>
            <a:lvl4pPr marL="1005017" indent="-173279">
              <a:lnSpc>
                <a:spcPct val="130000"/>
              </a:lnSpc>
              <a:buClr>
                <a:schemeClr val="accent5"/>
              </a:buClr>
              <a:buSzPct val="135000"/>
              <a:buFont typeface="Arial" panose="020B0604020202020204" pitchFamily="34" charset="0"/>
              <a:buChar char="•"/>
              <a:defRPr sz="1698">
                <a:latin typeface="Arial" panose="020B0604020202020204" pitchFamily="34" charset="0"/>
              </a:defRPr>
            </a:lvl4pPr>
            <a:lvl5pPr marL="1282263" indent="-173279">
              <a:lnSpc>
                <a:spcPct val="130000"/>
              </a:lnSpc>
              <a:buClr>
                <a:schemeClr val="accent5"/>
              </a:buClr>
              <a:buSzPct val="135000"/>
              <a:buFont typeface="Arial" panose="020B0604020202020204" pitchFamily="34" charset="0"/>
              <a:buChar char="•"/>
              <a:defRPr sz="1698">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3">
            <a:extLst>
              <a:ext uri="{FF2B5EF4-FFF2-40B4-BE49-F238E27FC236}">
                <a16:creationId xmlns:a16="http://schemas.microsoft.com/office/drawing/2014/main" id="{8C4E284B-7D18-4917-BD7D-CC0B1A2050B4}"/>
              </a:ext>
            </a:extLst>
          </p:cNvPr>
          <p:cNvSpPr txBox="1">
            <a:spLocks/>
          </p:cNvSpPr>
          <p:nvPr/>
        </p:nvSpPr>
        <p:spPr>
          <a:xfrm>
            <a:off x="7960216" y="6494365"/>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6767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mallTitle_only">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5589F377-AAC1-40FB-8ED9-EC630EF9AD06}"/>
              </a:ext>
            </a:extLst>
          </p:cNvPr>
          <p:cNvSpPr/>
          <p:nvPr/>
        </p:nvSpPr>
        <p:spPr>
          <a:xfrm>
            <a:off x="11643556"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4" name="object 3">
            <a:extLst>
              <a:ext uri="{FF2B5EF4-FFF2-40B4-BE49-F238E27FC236}">
                <a16:creationId xmlns:a16="http://schemas.microsoft.com/office/drawing/2014/main" id="{4D2A4794-DE36-4195-85C6-CF2830C3F3E4}"/>
              </a:ext>
            </a:extLst>
          </p:cNvPr>
          <p:cNvSpPr txBox="1">
            <a:spLocks noGrp="1"/>
          </p:cNvSpPr>
          <p:nvPr>
            <p:ph type="title"/>
          </p:nvPr>
        </p:nvSpPr>
        <p:spPr>
          <a:xfrm>
            <a:off x="829049" y="396137"/>
            <a:ext cx="10502834" cy="572016"/>
          </a:xfrm>
          <a:prstGeom prst="rect">
            <a:avLst/>
          </a:prstGeom>
        </p:spPr>
        <p:txBody>
          <a:bodyPr vert="horz" wrap="square" lIns="0" tIns="0" rIns="0" bIns="0" rtlCol="0">
            <a:spAutoFit/>
          </a:bodyPr>
          <a:lstStyle>
            <a:lvl1pPr marL="7701">
              <a:lnSpc>
                <a:spcPct val="100000"/>
              </a:lnSpc>
              <a:spcBef>
                <a:spcPts val="58"/>
              </a:spcBef>
              <a:defRPr sz="3638"/>
            </a:lvl1pPr>
          </a:lstStyle>
          <a:p>
            <a:pPr marL="12700">
              <a:lnSpc>
                <a:spcPct val="100000"/>
              </a:lnSpc>
              <a:spcBef>
                <a:spcPts val="95"/>
              </a:spcBef>
            </a:pPr>
            <a:r>
              <a:rPr lang="en-US" spc="-154"/>
              <a:t>Click to edit Master title style</a:t>
            </a:r>
            <a:endParaRPr spc="-154" dirty="0"/>
          </a:p>
        </p:txBody>
      </p:sp>
      <p:sp>
        <p:nvSpPr>
          <p:cNvPr id="9" name="Footer Placeholder 3">
            <a:extLst>
              <a:ext uri="{FF2B5EF4-FFF2-40B4-BE49-F238E27FC236}">
                <a16:creationId xmlns:a16="http://schemas.microsoft.com/office/drawing/2014/main" id="{8C4E284B-7D18-4917-BD7D-CC0B1A2050B4}"/>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2260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7" name="object 2">
            <a:extLst>
              <a:ext uri="{FF2B5EF4-FFF2-40B4-BE49-F238E27FC236}">
                <a16:creationId xmlns:a16="http://schemas.microsoft.com/office/drawing/2014/main" id="{7171EA4B-8F25-CF40-90EF-4C3871F85478}"/>
              </a:ext>
            </a:extLst>
          </p:cNvPr>
          <p:cNvGrpSpPr/>
          <p:nvPr/>
        </p:nvGrpSpPr>
        <p:grpSpPr>
          <a:xfrm>
            <a:off x="5894013" y="0"/>
            <a:ext cx="6298173" cy="6857615"/>
            <a:chOff x="9718981" y="0"/>
            <a:chExt cx="10385425" cy="11308715"/>
          </a:xfrm>
        </p:grpSpPr>
        <p:sp>
          <p:nvSpPr>
            <p:cNvPr id="8" name="object 3">
              <a:extLst>
                <a:ext uri="{FF2B5EF4-FFF2-40B4-BE49-F238E27FC236}">
                  <a16:creationId xmlns:a16="http://schemas.microsoft.com/office/drawing/2014/main" id="{8BB247A8-0EF4-D349-B0F5-9A51C4CE7D8D}"/>
                </a:ext>
              </a:extLst>
            </p:cNvPr>
            <p:cNvSpPr/>
            <p:nvPr/>
          </p:nvSpPr>
          <p:spPr>
            <a:xfrm>
              <a:off x="10050604" y="0"/>
              <a:ext cx="10053955" cy="11308715"/>
            </a:xfrm>
            <a:custGeom>
              <a:avLst/>
              <a:gdLst/>
              <a:ahLst/>
              <a:cxnLst/>
              <a:rect l="l" t="t" r="r" b="b"/>
              <a:pathLst>
                <a:path w="10053955" h="11308715">
                  <a:moveTo>
                    <a:pt x="10053494" y="0"/>
                  </a:moveTo>
                  <a:lnTo>
                    <a:pt x="0" y="0"/>
                  </a:lnTo>
                  <a:lnTo>
                    <a:pt x="0" y="11308556"/>
                  </a:lnTo>
                  <a:lnTo>
                    <a:pt x="10053494" y="11308556"/>
                  </a:lnTo>
                  <a:lnTo>
                    <a:pt x="10053494" y="0"/>
                  </a:lnTo>
                  <a:close/>
                </a:path>
              </a:pathLst>
            </a:custGeom>
            <a:solidFill>
              <a:srgbClr val="FFDC34"/>
            </a:solidFill>
          </p:spPr>
          <p:txBody>
            <a:bodyPr wrap="square" lIns="0" tIns="0" rIns="0" bIns="0" rtlCol="0"/>
            <a:lstStyle/>
            <a:p>
              <a:endParaRPr sz="1092" dirty="0"/>
            </a:p>
          </p:txBody>
        </p:sp>
        <p:sp>
          <p:nvSpPr>
            <p:cNvPr id="9" name="object 4">
              <a:extLst>
                <a:ext uri="{FF2B5EF4-FFF2-40B4-BE49-F238E27FC236}">
                  <a16:creationId xmlns:a16="http://schemas.microsoft.com/office/drawing/2014/main" id="{B0FD7BB0-69F9-2C42-99D0-4A2903568EEE}"/>
                </a:ext>
              </a:extLst>
            </p:cNvPr>
            <p:cNvSpPr/>
            <p:nvPr/>
          </p:nvSpPr>
          <p:spPr>
            <a:xfrm>
              <a:off x="9718979" y="2775057"/>
              <a:ext cx="655955" cy="1581785"/>
            </a:xfrm>
            <a:custGeom>
              <a:avLst/>
              <a:gdLst/>
              <a:ahLst/>
              <a:cxnLst/>
              <a:rect l="l" t="t" r="r" b="b"/>
              <a:pathLst>
                <a:path w="655954" h="1581785">
                  <a:moveTo>
                    <a:pt x="655650" y="925753"/>
                  </a:moveTo>
                  <a:lnTo>
                    <a:pt x="0" y="925753"/>
                  </a:lnTo>
                  <a:lnTo>
                    <a:pt x="0" y="1581442"/>
                  </a:lnTo>
                  <a:lnTo>
                    <a:pt x="655650" y="1581442"/>
                  </a:lnTo>
                  <a:lnTo>
                    <a:pt x="655650" y="925753"/>
                  </a:lnTo>
                  <a:close/>
                </a:path>
                <a:path w="655954" h="1581785">
                  <a:moveTo>
                    <a:pt x="655650" y="0"/>
                  </a:moveTo>
                  <a:lnTo>
                    <a:pt x="0" y="0"/>
                  </a:lnTo>
                  <a:lnTo>
                    <a:pt x="0" y="655688"/>
                  </a:lnTo>
                  <a:lnTo>
                    <a:pt x="655650" y="655688"/>
                  </a:lnTo>
                  <a:lnTo>
                    <a:pt x="655650" y="0"/>
                  </a:lnTo>
                  <a:close/>
                </a:path>
              </a:pathLst>
            </a:custGeom>
            <a:solidFill>
              <a:srgbClr val="FF6012"/>
            </a:solidFill>
          </p:spPr>
          <p:txBody>
            <a:bodyPr wrap="square" lIns="0" tIns="0" rIns="0" bIns="0" rtlCol="0"/>
            <a:lstStyle/>
            <a:p>
              <a:endParaRPr sz="1092"/>
            </a:p>
          </p:txBody>
        </p:sp>
      </p:grpSp>
      <p:sp>
        <p:nvSpPr>
          <p:cNvPr id="23" name="Text Placeholder 22">
            <a:extLst>
              <a:ext uri="{FF2B5EF4-FFF2-40B4-BE49-F238E27FC236}">
                <a16:creationId xmlns:a16="http://schemas.microsoft.com/office/drawing/2014/main" id="{41DC7188-A6E8-284F-869C-2F3D66E4C6F1}"/>
              </a:ext>
            </a:extLst>
          </p:cNvPr>
          <p:cNvSpPr>
            <a:spLocks noGrp="1"/>
          </p:cNvSpPr>
          <p:nvPr>
            <p:ph type="body" sz="quarter" idx="13" hasCustomPrompt="1"/>
          </p:nvPr>
        </p:nvSpPr>
        <p:spPr>
          <a:xfrm>
            <a:off x="7343697" y="1521461"/>
            <a:ext cx="4020356" cy="3872580"/>
          </a:xfrm>
          <a:prstGeom prst="rect">
            <a:avLst/>
          </a:prstGeom>
        </p:spPr>
        <p:txBody>
          <a:bodyPr lIns="0" tIns="0" bIns="0">
            <a:noAutofit/>
          </a:bodyPr>
          <a:lstStyle>
            <a:lvl1pPr marL="207935" indent="-487953">
              <a:lnSpc>
                <a:spcPct val="200000"/>
              </a:lnSpc>
              <a:buClr>
                <a:schemeClr val="bg2"/>
              </a:buClr>
              <a:buFont typeface="+mj-lt"/>
              <a:buAutoNum type="arabicPeriod"/>
              <a:defRPr sz="2183" b="1" i="0" spc="0" baseline="0">
                <a:solidFill>
                  <a:schemeClr val="bg2"/>
                </a:solidFill>
                <a:latin typeface="Arial" panose="020B0604020202020204" pitchFamily="34" charset="0"/>
              </a:defRPr>
            </a:lvl1pPr>
            <a:lvl2pPr marL="277246" indent="0">
              <a:buClr>
                <a:schemeClr val="tx1"/>
              </a:buClr>
              <a:buFont typeface="+mj-lt"/>
              <a:buNone/>
              <a:defRPr sz="2153" b="1" i="0" spc="0" baseline="0">
                <a:solidFill>
                  <a:schemeClr val="tx1"/>
                </a:solidFill>
                <a:latin typeface="Arial" panose="020B0604020202020204" pitchFamily="34" charset="0"/>
              </a:defRPr>
            </a:lvl2pPr>
            <a:lvl3pPr marL="762427" indent="-207935">
              <a:buClr>
                <a:schemeClr val="tx1"/>
              </a:buClr>
              <a:buFont typeface="+mj-lt"/>
              <a:buAutoNum type="arabicPeriod"/>
              <a:defRPr sz="2153" b="1" i="0" spc="0" baseline="0">
                <a:solidFill>
                  <a:schemeClr val="tx1"/>
                </a:solidFill>
                <a:latin typeface="Arial" panose="020B0604020202020204" pitchFamily="34" charset="0"/>
              </a:defRPr>
            </a:lvl3pPr>
            <a:lvl4pPr marL="1039673" indent="-207935">
              <a:buClr>
                <a:schemeClr val="tx1"/>
              </a:buClr>
              <a:buFont typeface="+mj-lt"/>
              <a:buAutoNum type="arabicPeriod"/>
              <a:defRPr sz="2153" b="1" i="0" spc="0" baseline="0">
                <a:solidFill>
                  <a:schemeClr val="tx1"/>
                </a:solidFill>
                <a:latin typeface="Arial" panose="020B0604020202020204" pitchFamily="34" charset="0"/>
              </a:defRPr>
            </a:lvl4pPr>
            <a:lvl5pPr marL="1316919" indent="-207935">
              <a:buClr>
                <a:schemeClr val="tx1"/>
              </a:buClr>
              <a:buFont typeface="+mj-lt"/>
              <a:buAutoNum type="arabicPeriod"/>
              <a:defRPr sz="2153" b="1" i="0" spc="0" baseline="0">
                <a:solidFill>
                  <a:schemeClr val="tx1"/>
                </a:solidFill>
                <a:latin typeface="Arial" panose="020B0604020202020204" pitchFamily="34" charset="0"/>
              </a:defRPr>
            </a:lvl5pPr>
          </a:lstStyle>
          <a:p>
            <a:pPr lvl="0"/>
            <a:r>
              <a:rPr lang="en-US" dirty="0"/>
              <a:t>Click to write agenda</a:t>
            </a:r>
          </a:p>
          <a:p>
            <a:pPr lvl="0"/>
            <a:r>
              <a:rPr lang="en-US" dirty="0" err="1"/>
              <a:t>Consectetuer</a:t>
            </a:r>
            <a:r>
              <a:rPr lang="en-US" dirty="0"/>
              <a:t> </a:t>
            </a:r>
            <a:r>
              <a:rPr lang="en-US" dirty="0" err="1"/>
              <a:t>Adipiscing</a:t>
            </a:r>
            <a:endParaRPr lang="en-US" dirty="0"/>
          </a:p>
          <a:p>
            <a:pPr lvl="0"/>
            <a:r>
              <a:rPr lang="en-US" dirty="0"/>
              <a:t>Dolore Magna</a:t>
            </a:r>
          </a:p>
          <a:p>
            <a:pPr lvl="0"/>
            <a:r>
              <a:rPr lang="en-US" dirty="0" err="1"/>
              <a:t>Quis</a:t>
            </a:r>
            <a:r>
              <a:rPr lang="en-US" dirty="0"/>
              <a:t> </a:t>
            </a:r>
            <a:r>
              <a:rPr lang="en-US" dirty="0" err="1"/>
              <a:t>Nostrud</a:t>
            </a:r>
            <a:endParaRPr lang="en-US" dirty="0"/>
          </a:p>
          <a:p>
            <a:pPr lvl="0"/>
            <a:r>
              <a:rPr lang="en-US" dirty="0"/>
              <a:t>Duis </a:t>
            </a:r>
            <a:r>
              <a:rPr lang="en-US" dirty="0" err="1"/>
              <a:t>Autem</a:t>
            </a:r>
            <a:r>
              <a:rPr lang="en-US" dirty="0"/>
              <a:t> Vel </a:t>
            </a:r>
            <a:r>
              <a:rPr lang="en-US" dirty="0" err="1"/>
              <a:t>Iruire</a:t>
            </a:r>
            <a:endParaRPr lang="en-US" dirty="0"/>
          </a:p>
          <a:p>
            <a:pPr lvl="0"/>
            <a:r>
              <a:rPr lang="en-US" dirty="0"/>
              <a:t>Lorem Ipsum</a:t>
            </a:r>
          </a:p>
        </p:txBody>
      </p:sp>
      <p:sp>
        <p:nvSpPr>
          <p:cNvPr id="3" name="Text Placeholder 2">
            <a:extLst>
              <a:ext uri="{FF2B5EF4-FFF2-40B4-BE49-F238E27FC236}">
                <a16:creationId xmlns:a16="http://schemas.microsoft.com/office/drawing/2014/main" id="{FCF3393F-0F79-C34E-865C-16F486573141}"/>
              </a:ext>
            </a:extLst>
          </p:cNvPr>
          <p:cNvSpPr>
            <a:spLocks noGrp="1"/>
          </p:cNvSpPr>
          <p:nvPr>
            <p:ph type="body" sz="quarter" idx="15"/>
          </p:nvPr>
        </p:nvSpPr>
        <p:spPr>
          <a:xfrm>
            <a:off x="1382479" y="1682732"/>
            <a:ext cx="3327191" cy="4571123"/>
          </a:xfrm>
          <a:prstGeom prst="rect">
            <a:avLst/>
          </a:prstGeom>
        </p:spPr>
        <p:txBody>
          <a:bodyPr>
            <a:spAutoFit/>
          </a:bodyPr>
          <a:lstStyle>
            <a:lvl1pPr>
              <a:lnSpc>
                <a:spcPct val="100000"/>
              </a:lnSpc>
              <a:defRPr sz="5821" baseline="0">
                <a:solidFill>
                  <a:schemeClr val="bg2"/>
                </a:solidFill>
                <a:latin typeface="Arial Black" panose="020B0604020202020204" pitchFamily="34" charset="0"/>
              </a:defRPr>
            </a:lvl1pPr>
          </a:lstStyle>
          <a:p>
            <a:pPr lvl="0"/>
            <a:r>
              <a:rPr lang="en-US"/>
              <a:t>Click to edit Master text styles</a:t>
            </a:r>
          </a:p>
        </p:txBody>
      </p:sp>
      <p:sp>
        <p:nvSpPr>
          <p:cNvPr id="11" name="Footer Placeholder 3">
            <a:extLst>
              <a:ext uri="{FF2B5EF4-FFF2-40B4-BE49-F238E27FC236}">
                <a16:creationId xmlns:a16="http://schemas.microsoft.com/office/drawing/2014/main" id="{65ECA9F1-DDD9-4590-994A-87C01B2B9A39}"/>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2730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grpSp>
        <p:nvGrpSpPr>
          <p:cNvPr id="4" name="object 2">
            <a:extLst>
              <a:ext uri="{FF2B5EF4-FFF2-40B4-BE49-F238E27FC236}">
                <a16:creationId xmlns:a16="http://schemas.microsoft.com/office/drawing/2014/main" id="{433D690E-73C2-E543-AECD-261C959F30DA}"/>
              </a:ext>
            </a:extLst>
          </p:cNvPr>
          <p:cNvGrpSpPr/>
          <p:nvPr/>
        </p:nvGrpSpPr>
        <p:grpSpPr>
          <a:xfrm>
            <a:off x="0" y="158"/>
            <a:ext cx="4487087" cy="6857230"/>
            <a:chOff x="0" y="261"/>
            <a:chExt cx="7399020" cy="11308080"/>
          </a:xfrm>
        </p:grpSpPr>
        <p:sp>
          <p:nvSpPr>
            <p:cNvPr id="5" name="object 3">
              <a:extLst>
                <a:ext uri="{FF2B5EF4-FFF2-40B4-BE49-F238E27FC236}">
                  <a16:creationId xmlns:a16="http://schemas.microsoft.com/office/drawing/2014/main" id="{D1CE06DC-AF9D-6940-AB04-89308B41256D}"/>
                </a:ext>
              </a:extLst>
            </p:cNvPr>
            <p:cNvSpPr/>
            <p:nvPr/>
          </p:nvSpPr>
          <p:spPr>
            <a:xfrm>
              <a:off x="0" y="261"/>
              <a:ext cx="6873240" cy="11308080"/>
            </a:xfrm>
            <a:custGeom>
              <a:avLst/>
              <a:gdLst/>
              <a:ahLst/>
              <a:cxnLst/>
              <a:rect l="l" t="t" r="r" b="b"/>
              <a:pathLst>
                <a:path w="6873240" h="11308080">
                  <a:moveTo>
                    <a:pt x="6872775" y="0"/>
                  </a:moveTo>
                  <a:lnTo>
                    <a:pt x="0" y="0"/>
                  </a:lnTo>
                  <a:lnTo>
                    <a:pt x="0" y="11308032"/>
                  </a:lnTo>
                  <a:lnTo>
                    <a:pt x="6872775" y="11308032"/>
                  </a:lnTo>
                  <a:lnTo>
                    <a:pt x="6872775" y="0"/>
                  </a:lnTo>
                  <a:close/>
                </a:path>
              </a:pathLst>
            </a:custGeom>
            <a:solidFill>
              <a:srgbClr val="FFDC34"/>
            </a:solidFill>
          </p:spPr>
          <p:txBody>
            <a:bodyPr wrap="square" lIns="0" tIns="0" rIns="0" bIns="0" rtlCol="0"/>
            <a:lstStyle/>
            <a:p>
              <a:endParaRPr sz="1092"/>
            </a:p>
          </p:txBody>
        </p:sp>
        <p:sp>
          <p:nvSpPr>
            <p:cNvPr id="6" name="object 4">
              <a:extLst>
                <a:ext uri="{FF2B5EF4-FFF2-40B4-BE49-F238E27FC236}">
                  <a16:creationId xmlns:a16="http://schemas.microsoft.com/office/drawing/2014/main" id="{F8DA929D-0FD4-4742-8E23-891163AED921}"/>
                </a:ext>
              </a:extLst>
            </p:cNvPr>
            <p:cNvSpPr/>
            <p:nvPr/>
          </p:nvSpPr>
          <p:spPr>
            <a:xfrm>
              <a:off x="6347041" y="4459979"/>
              <a:ext cx="1051560" cy="2350135"/>
            </a:xfrm>
            <a:custGeom>
              <a:avLst/>
              <a:gdLst/>
              <a:ahLst/>
              <a:cxnLst/>
              <a:rect l="l" t="t" r="r" b="b"/>
              <a:pathLst>
                <a:path w="1051559" h="2350134">
                  <a:moveTo>
                    <a:pt x="1046365" y="1303375"/>
                  </a:moveTo>
                  <a:lnTo>
                    <a:pt x="0" y="1303375"/>
                  </a:lnTo>
                  <a:lnTo>
                    <a:pt x="0" y="2349728"/>
                  </a:lnTo>
                  <a:lnTo>
                    <a:pt x="1046365" y="2349728"/>
                  </a:lnTo>
                  <a:lnTo>
                    <a:pt x="1046365" y="1303375"/>
                  </a:lnTo>
                  <a:close/>
                </a:path>
                <a:path w="1051559" h="2350134">
                  <a:moveTo>
                    <a:pt x="1051458" y="0"/>
                  </a:moveTo>
                  <a:lnTo>
                    <a:pt x="0" y="0"/>
                  </a:lnTo>
                  <a:lnTo>
                    <a:pt x="0" y="1051509"/>
                  </a:lnTo>
                  <a:lnTo>
                    <a:pt x="1051458" y="1051509"/>
                  </a:lnTo>
                  <a:lnTo>
                    <a:pt x="1051458" y="0"/>
                  </a:lnTo>
                  <a:close/>
                </a:path>
              </a:pathLst>
            </a:custGeom>
            <a:solidFill>
              <a:srgbClr val="FF6012"/>
            </a:solidFill>
          </p:spPr>
          <p:txBody>
            <a:bodyPr wrap="square" lIns="0" tIns="0" rIns="0" bIns="0" rtlCol="0"/>
            <a:lstStyle/>
            <a:p>
              <a:endParaRPr sz="1092"/>
            </a:p>
          </p:txBody>
        </p:sp>
      </p:grpSp>
      <p:sp>
        <p:nvSpPr>
          <p:cNvPr id="2" name="Title 1">
            <a:extLst>
              <a:ext uri="{FF2B5EF4-FFF2-40B4-BE49-F238E27FC236}">
                <a16:creationId xmlns:a16="http://schemas.microsoft.com/office/drawing/2014/main" id="{93BB6E45-69D8-4E4B-B3C3-382E4BF7BABA}"/>
              </a:ext>
            </a:extLst>
          </p:cNvPr>
          <p:cNvSpPr>
            <a:spLocks noGrp="1"/>
          </p:cNvSpPr>
          <p:nvPr>
            <p:ph type="title"/>
          </p:nvPr>
        </p:nvSpPr>
        <p:spPr>
          <a:xfrm>
            <a:off x="5033147" y="2073317"/>
            <a:ext cx="5041193" cy="2723047"/>
          </a:xfrm>
        </p:spPr>
        <p:txBody>
          <a:bodyPr/>
          <a:lstStyle/>
          <a:p>
            <a:r>
              <a:rPr lang="en-US"/>
              <a:t>Click to edit Master title style</a:t>
            </a:r>
            <a:endParaRPr lang="en-US" dirty="0"/>
          </a:p>
        </p:txBody>
      </p:sp>
    </p:spTree>
    <p:extLst>
      <p:ext uri="{BB962C8B-B14F-4D97-AF65-F5344CB8AC3E}">
        <p14:creationId xmlns:p14="http://schemas.microsoft.com/office/powerpoint/2010/main" val="4273314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Two Column Bullets">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6594F07A-A758-B642-BDEE-246A567C40D2}"/>
              </a:ext>
            </a:extLst>
          </p:cNvPr>
          <p:cNvSpPr/>
          <p:nvPr/>
        </p:nvSpPr>
        <p:spPr>
          <a:xfrm>
            <a:off x="2317" y="-1"/>
            <a:ext cx="4173623" cy="6858001"/>
          </a:xfrm>
          <a:custGeom>
            <a:avLst/>
            <a:gdLst/>
            <a:ahLst/>
            <a:cxnLst/>
            <a:rect l="l" t="t" r="r" b="b"/>
            <a:pathLst>
              <a:path w="6882130" h="11291570">
                <a:moveTo>
                  <a:pt x="6881518" y="0"/>
                </a:moveTo>
                <a:lnTo>
                  <a:pt x="0" y="0"/>
                </a:lnTo>
                <a:lnTo>
                  <a:pt x="0" y="11291478"/>
                </a:lnTo>
                <a:lnTo>
                  <a:pt x="6881518" y="11291478"/>
                </a:lnTo>
                <a:lnTo>
                  <a:pt x="6881518" y="0"/>
                </a:lnTo>
                <a:close/>
              </a:path>
            </a:pathLst>
          </a:custGeom>
          <a:solidFill>
            <a:srgbClr val="FFDC34"/>
          </a:solidFill>
        </p:spPr>
        <p:txBody>
          <a:bodyPr wrap="square" lIns="0" tIns="0" rIns="0" bIns="0" rtlCol="0"/>
          <a:lstStyle/>
          <a:p>
            <a:endParaRPr sz="1092"/>
          </a:p>
        </p:txBody>
      </p:sp>
      <p:sp>
        <p:nvSpPr>
          <p:cNvPr id="35" name="object 3">
            <a:extLst>
              <a:ext uri="{FF2B5EF4-FFF2-40B4-BE49-F238E27FC236}">
                <a16:creationId xmlns:a16="http://schemas.microsoft.com/office/drawing/2014/main" id="{F5B28557-C1F6-1946-8EF0-F96003EE2F17}"/>
              </a:ext>
            </a:extLst>
          </p:cNvPr>
          <p:cNvSpPr txBox="1">
            <a:spLocks noGrp="1"/>
          </p:cNvSpPr>
          <p:nvPr>
            <p:ph type="title"/>
          </p:nvPr>
        </p:nvSpPr>
        <p:spPr>
          <a:xfrm>
            <a:off x="990137" y="-208091"/>
            <a:ext cx="2482984" cy="3744615"/>
          </a:xfrm>
          <a:prstGeom prst="rect">
            <a:avLst/>
          </a:prstGeom>
        </p:spPr>
        <p:txBody>
          <a:bodyPr vert="horz" wrap="square" lIns="0" tIns="12065" rIns="0" bIns="0" rtlCol="0" anchor="b" anchorCtr="0">
            <a:spAutoFit/>
          </a:bodyPr>
          <a:lstStyle>
            <a:lvl1pPr marL="7701">
              <a:lnSpc>
                <a:spcPct val="100000"/>
              </a:lnSpc>
              <a:spcBef>
                <a:spcPts val="58"/>
              </a:spcBef>
              <a:defRPr sz="4851"/>
            </a:lvl1pPr>
          </a:lstStyle>
          <a:p>
            <a:pPr marL="12700">
              <a:lnSpc>
                <a:spcPct val="100000"/>
              </a:lnSpc>
              <a:spcBef>
                <a:spcPts val="95"/>
              </a:spcBef>
            </a:pPr>
            <a:r>
              <a:rPr lang="en-US" spc="-154"/>
              <a:t>Click to edit Master title style</a:t>
            </a:r>
            <a:endParaRPr spc="-154" dirty="0"/>
          </a:p>
        </p:txBody>
      </p:sp>
      <p:sp>
        <p:nvSpPr>
          <p:cNvPr id="37" name="Text Placeholder 20">
            <a:extLst>
              <a:ext uri="{FF2B5EF4-FFF2-40B4-BE49-F238E27FC236}">
                <a16:creationId xmlns:a16="http://schemas.microsoft.com/office/drawing/2014/main" id="{B946E070-C498-4E4C-9279-D50B03F6E313}"/>
              </a:ext>
            </a:extLst>
          </p:cNvPr>
          <p:cNvSpPr>
            <a:spLocks noGrp="1"/>
          </p:cNvSpPr>
          <p:nvPr>
            <p:ph type="body" sz="quarter" idx="16" hasCustomPrompt="1"/>
          </p:nvPr>
        </p:nvSpPr>
        <p:spPr>
          <a:xfrm>
            <a:off x="1031539" y="3833959"/>
            <a:ext cx="2431853" cy="335945"/>
          </a:xfrm>
          <a:prstGeom prst="rect">
            <a:avLst/>
          </a:prstGeom>
        </p:spPr>
        <p:txBody>
          <a:bodyPr/>
          <a:lstStyle>
            <a:lvl1pPr>
              <a:lnSpc>
                <a:spcPct val="100000"/>
              </a:lnSpc>
              <a:defRPr sz="2183" baseline="0">
                <a:latin typeface="Arial" panose="020B0604020202020204" pitchFamily="34" charset="0"/>
              </a:defRPr>
            </a:lvl1pPr>
          </a:lstStyle>
          <a:p>
            <a:pPr lvl="0"/>
            <a:r>
              <a:rPr lang="en-US" dirty="0"/>
              <a:t>Click to add text</a:t>
            </a:r>
          </a:p>
        </p:txBody>
      </p:sp>
      <p:sp>
        <p:nvSpPr>
          <p:cNvPr id="42" name="Text Placeholder 41">
            <a:extLst>
              <a:ext uri="{FF2B5EF4-FFF2-40B4-BE49-F238E27FC236}">
                <a16:creationId xmlns:a16="http://schemas.microsoft.com/office/drawing/2014/main" id="{533E3CEE-7F39-5F4F-9856-6E91B2BE0F38}"/>
              </a:ext>
            </a:extLst>
          </p:cNvPr>
          <p:cNvSpPr>
            <a:spLocks noGrp="1"/>
          </p:cNvSpPr>
          <p:nvPr>
            <p:ph type="body" sz="quarter" idx="20" hasCustomPrompt="1"/>
          </p:nvPr>
        </p:nvSpPr>
        <p:spPr>
          <a:xfrm>
            <a:off x="4988756" y="1714523"/>
            <a:ext cx="2638840" cy="559908"/>
          </a:xfrm>
          <a:prstGeom prst="rect">
            <a:avLst/>
          </a:prstGeom>
        </p:spPr>
        <p:txBody>
          <a:bodyPr/>
          <a:lstStyle>
            <a:lvl1pPr>
              <a:lnSpc>
                <a:spcPct val="100000"/>
              </a:lnSpc>
              <a:defRPr b="1" i="0" baseline="0">
                <a:latin typeface="Arial" panose="020B0604020202020204" pitchFamily="34" charset="0"/>
              </a:defRPr>
            </a:lvl1pPr>
          </a:lstStyle>
          <a:p>
            <a:pPr lvl="0"/>
            <a:r>
              <a:rPr lang="en-US" dirty="0"/>
              <a:t>Click to add main point or headline. This is placeholder text you can overwrite.</a:t>
            </a:r>
          </a:p>
        </p:txBody>
      </p:sp>
      <p:sp>
        <p:nvSpPr>
          <p:cNvPr id="43" name="Text Placeholder 41">
            <a:extLst>
              <a:ext uri="{FF2B5EF4-FFF2-40B4-BE49-F238E27FC236}">
                <a16:creationId xmlns:a16="http://schemas.microsoft.com/office/drawing/2014/main" id="{42E58E90-360B-6D41-B969-E8933D7FEB80}"/>
              </a:ext>
            </a:extLst>
          </p:cNvPr>
          <p:cNvSpPr>
            <a:spLocks noGrp="1"/>
          </p:cNvSpPr>
          <p:nvPr>
            <p:ph type="body" sz="quarter" idx="21" hasCustomPrompt="1"/>
          </p:nvPr>
        </p:nvSpPr>
        <p:spPr>
          <a:xfrm>
            <a:off x="8578620" y="1714523"/>
            <a:ext cx="2638840" cy="573906"/>
          </a:xfrm>
          <a:prstGeom prst="rect">
            <a:avLst/>
          </a:prstGeom>
        </p:spPr>
        <p:txBody>
          <a:bodyPr/>
          <a:lstStyle>
            <a:lvl1pPr>
              <a:lnSpc>
                <a:spcPct val="100000"/>
              </a:lnSpc>
              <a:defRPr b="1" i="0" baseline="0">
                <a:latin typeface="Arial" panose="020B0604020202020204" pitchFamily="34" charset="0"/>
              </a:defRPr>
            </a:lvl1pPr>
          </a:lstStyle>
          <a:p>
            <a:pPr lvl="0"/>
            <a:r>
              <a:rPr lang="en-US" dirty="0"/>
              <a:t>Click to add main point or headline. This is placeholder text you can overwrite.</a:t>
            </a:r>
          </a:p>
        </p:txBody>
      </p:sp>
      <p:sp>
        <p:nvSpPr>
          <p:cNvPr id="13" name="Text Placeholder 7">
            <a:extLst>
              <a:ext uri="{FF2B5EF4-FFF2-40B4-BE49-F238E27FC236}">
                <a16:creationId xmlns:a16="http://schemas.microsoft.com/office/drawing/2014/main" id="{165FEBF6-0B6F-4EF0-BFEE-DAF1EFA5BD95}"/>
              </a:ext>
            </a:extLst>
          </p:cNvPr>
          <p:cNvSpPr>
            <a:spLocks noGrp="1"/>
          </p:cNvSpPr>
          <p:nvPr>
            <p:ph type="body" sz="quarter" idx="25" hasCustomPrompt="1"/>
          </p:nvPr>
        </p:nvSpPr>
        <p:spPr>
          <a:xfrm>
            <a:off x="1708322" y="6398806"/>
            <a:ext cx="2308183" cy="130645"/>
          </a:xfrm>
          <a:prstGeom prst="rect">
            <a:avLst/>
          </a:prstGeom>
        </p:spPr>
        <p:txBody>
          <a:bodyPr/>
          <a:lstStyle>
            <a:lvl1pPr>
              <a:lnSpc>
                <a:spcPct val="100000"/>
              </a:lnSpc>
              <a:defRPr sz="849" b="0" baseline="0">
                <a:latin typeface="Arial" panose="020B0604020202020204" pitchFamily="34" charset="0"/>
              </a:defRPr>
            </a:lvl1pPr>
          </a:lstStyle>
          <a:p>
            <a:pPr lvl="0"/>
            <a:r>
              <a:rPr lang="en-US" dirty="0"/>
              <a:t>Click to add sources</a:t>
            </a:r>
          </a:p>
        </p:txBody>
      </p:sp>
      <p:sp>
        <p:nvSpPr>
          <p:cNvPr id="14" name="Text Placeholder 9">
            <a:extLst>
              <a:ext uri="{FF2B5EF4-FFF2-40B4-BE49-F238E27FC236}">
                <a16:creationId xmlns:a16="http://schemas.microsoft.com/office/drawing/2014/main" id="{B1F5E16D-224A-4461-A903-8E906A4B68BD}"/>
              </a:ext>
            </a:extLst>
          </p:cNvPr>
          <p:cNvSpPr>
            <a:spLocks noGrp="1"/>
          </p:cNvSpPr>
          <p:nvPr>
            <p:ph type="body" sz="quarter" idx="26" hasCustomPrompt="1"/>
          </p:nvPr>
        </p:nvSpPr>
        <p:spPr>
          <a:xfrm>
            <a:off x="1031403" y="6398806"/>
            <a:ext cx="593224" cy="130645"/>
          </a:xfrm>
          <a:prstGeom prst="rect">
            <a:avLst/>
          </a:prstGeom>
        </p:spPr>
        <p:txBody>
          <a:bodyPr/>
          <a:lstStyle>
            <a:lvl1pPr>
              <a:lnSpc>
                <a:spcPct val="100000"/>
              </a:lnSpc>
              <a:defRPr sz="849" b="1" i="0" baseline="0">
                <a:latin typeface="Arial" panose="020B0604020202020204" pitchFamily="34" charset="0"/>
              </a:defRPr>
            </a:lvl1pPr>
          </a:lstStyle>
          <a:p>
            <a:pPr lvl="0"/>
            <a:r>
              <a:rPr lang="en-US" dirty="0"/>
              <a:t>Source:</a:t>
            </a:r>
          </a:p>
        </p:txBody>
      </p:sp>
      <p:sp>
        <p:nvSpPr>
          <p:cNvPr id="3" name="Text Placeholder 2">
            <a:extLst>
              <a:ext uri="{FF2B5EF4-FFF2-40B4-BE49-F238E27FC236}">
                <a16:creationId xmlns:a16="http://schemas.microsoft.com/office/drawing/2014/main" id="{5376B61C-C3BB-0C4C-82F7-8EA96B57D609}"/>
              </a:ext>
            </a:extLst>
          </p:cNvPr>
          <p:cNvSpPr>
            <a:spLocks noGrp="1"/>
          </p:cNvSpPr>
          <p:nvPr>
            <p:ph type="body" sz="quarter" idx="27"/>
          </p:nvPr>
        </p:nvSpPr>
        <p:spPr>
          <a:xfrm>
            <a:off x="4988862" y="2504845"/>
            <a:ext cx="2638840" cy="3326958"/>
          </a:xfrm>
          <a:prstGeom prst="rect">
            <a:avLst/>
          </a:prstGeom>
        </p:spPr>
        <p:txBody>
          <a:bodyPr/>
          <a:lstStyle>
            <a:lvl1pPr marL="207935" indent="-207935">
              <a:lnSpc>
                <a:spcPct val="130000"/>
              </a:lnSpc>
              <a:spcBef>
                <a:spcPts val="2007"/>
              </a:spcBef>
              <a:buClr>
                <a:schemeClr val="accent5"/>
              </a:buClr>
              <a:buSzPct val="135000"/>
              <a:buFont typeface="Arial" panose="020B0604020202020204" pitchFamily="34" charset="0"/>
              <a:buChar char="•"/>
              <a:defRPr sz="1213">
                <a:latin typeface="Arial" panose="020B0604020202020204" pitchFamily="34" charset="0"/>
              </a:defRPr>
            </a:lvl1pPr>
            <a:lvl2pPr marL="450525"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2pPr>
            <a:lvl3pPr marL="727771"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3pPr>
            <a:lvl4pPr marL="1005017"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4pPr>
            <a:lvl5pPr marL="1282263"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2">
            <a:extLst>
              <a:ext uri="{FF2B5EF4-FFF2-40B4-BE49-F238E27FC236}">
                <a16:creationId xmlns:a16="http://schemas.microsoft.com/office/drawing/2014/main" id="{00FE4F70-24A7-9D48-9AD0-C70AFBFDB101}"/>
              </a:ext>
            </a:extLst>
          </p:cNvPr>
          <p:cNvSpPr>
            <a:spLocks noGrp="1"/>
          </p:cNvSpPr>
          <p:nvPr>
            <p:ph type="body" sz="quarter" idx="28"/>
          </p:nvPr>
        </p:nvSpPr>
        <p:spPr>
          <a:xfrm>
            <a:off x="8591394" y="2504845"/>
            <a:ext cx="2638840" cy="3326958"/>
          </a:xfrm>
          <a:prstGeom prst="rect">
            <a:avLst/>
          </a:prstGeom>
        </p:spPr>
        <p:txBody>
          <a:bodyPr/>
          <a:lstStyle>
            <a:lvl1pPr marL="207935" indent="-207935">
              <a:lnSpc>
                <a:spcPct val="130000"/>
              </a:lnSpc>
              <a:spcBef>
                <a:spcPts val="2007"/>
              </a:spcBef>
              <a:buClr>
                <a:schemeClr val="accent5"/>
              </a:buClr>
              <a:buSzPct val="135000"/>
              <a:buFont typeface="Arial" panose="020B0604020202020204" pitchFamily="34" charset="0"/>
              <a:buChar char="•"/>
              <a:defRPr sz="1213">
                <a:latin typeface="Arial" panose="020B0604020202020204" pitchFamily="34" charset="0"/>
              </a:defRPr>
            </a:lvl1pPr>
            <a:lvl2pPr marL="450525"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2pPr>
            <a:lvl3pPr marL="727771"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3pPr>
            <a:lvl4pPr marL="1005017"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4pPr>
            <a:lvl5pPr marL="1282263" indent="-173279">
              <a:lnSpc>
                <a:spcPct val="130000"/>
              </a:lnSpc>
              <a:buClr>
                <a:schemeClr val="accent5"/>
              </a:buClr>
              <a:buSzPct val="135000"/>
              <a:buFont typeface="Arial" panose="020B0604020202020204" pitchFamily="34" charset="0"/>
              <a:buChar char="•"/>
              <a:defRPr sz="1213">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Footer Placeholder 3">
            <a:extLst>
              <a:ext uri="{FF2B5EF4-FFF2-40B4-BE49-F238E27FC236}">
                <a16:creationId xmlns:a16="http://schemas.microsoft.com/office/drawing/2014/main" id="{1983390E-A8BC-41CC-8153-1C6D5907A99D}"/>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3304021"/>
      </p:ext>
    </p:extLst>
  </p:cSld>
  <p:clrMapOvr>
    <a:masterClrMapping/>
  </p:clrMapOvr>
  <p:extLst>
    <p:ext uri="{DCECCB84-F9BA-43D5-87BE-67443E8EF086}">
      <p15:sldGuideLst xmlns:p15="http://schemas.microsoft.com/office/powerpoint/2012/main">
        <p15:guide id="1" orient="horz" pos="6658">
          <p15:clr>
            <a:srgbClr val="FBAE40"/>
          </p15:clr>
        </p15:guide>
        <p15:guide id="2" pos="892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Two Column No Bullets">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7913AF6-B77A-AE4A-94F8-EA91FE736383}"/>
              </a:ext>
            </a:extLst>
          </p:cNvPr>
          <p:cNvSpPr/>
          <p:nvPr/>
        </p:nvSpPr>
        <p:spPr>
          <a:xfrm>
            <a:off x="2317" y="0"/>
            <a:ext cx="4173623" cy="6847218"/>
          </a:xfrm>
          <a:custGeom>
            <a:avLst/>
            <a:gdLst/>
            <a:ahLst/>
            <a:cxnLst/>
            <a:rect l="l" t="t" r="r" b="b"/>
            <a:pathLst>
              <a:path w="6882130" h="11291570">
                <a:moveTo>
                  <a:pt x="6881518" y="0"/>
                </a:moveTo>
                <a:lnTo>
                  <a:pt x="0" y="0"/>
                </a:lnTo>
                <a:lnTo>
                  <a:pt x="0" y="11291478"/>
                </a:lnTo>
                <a:lnTo>
                  <a:pt x="6881518" y="11291478"/>
                </a:lnTo>
                <a:lnTo>
                  <a:pt x="6881518" y="0"/>
                </a:lnTo>
                <a:close/>
              </a:path>
            </a:pathLst>
          </a:custGeom>
          <a:solidFill>
            <a:srgbClr val="FFDC34"/>
          </a:solidFill>
        </p:spPr>
        <p:txBody>
          <a:bodyPr wrap="square" lIns="0" tIns="0" rIns="0" bIns="0" rtlCol="0"/>
          <a:lstStyle/>
          <a:p>
            <a:endParaRPr sz="1092"/>
          </a:p>
        </p:txBody>
      </p:sp>
      <p:sp>
        <p:nvSpPr>
          <p:cNvPr id="3" name="object 3">
            <a:extLst>
              <a:ext uri="{FF2B5EF4-FFF2-40B4-BE49-F238E27FC236}">
                <a16:creationId xmlns:a16="http://schemas.microsoft.com/office/drawing/2014/main" id="{976458D7-0812-9942-86F9-D95769282FB9}"/>
              </a:ext>
            </a:extLst>
          </p:cNvPr>
          <p:cNvSpPr txBox="1">
            <a:spLocks noGrp="1"/>
          </p:cNvSpPr>
          <p:nvPr>
            <p:ph type="title"/>
          </p:nvPr>
        </p:nvSpPr>
        <p:spPr>
          <a:xfrm>
            <a:off x="990137" y="-208091"/>
            <a:ext cx="2841525" cy="3744615"/>
          </a:xfrm>
          <a:prstGeom prst="rect">
            <a:avLst/>
          </a:prstGeom>
        </p:spPr>
        <p:txBody>
          <a:bodyPr vert="horz" wrap="square" lIns="0" tIns="12065" rIns="0" bIns="0" rtlCol="0" anchor="b" anchorCtr="0">
            <a:spAutoFit/>
          </a:bodyPr>
          <a:lstStyle>
            <a:lvl1pPr marL="7701">
              <a:lnSpc>
                <a:spcPct val="100000"/>
              </a:lnSpc>
              <a:spcBef>
                <a:spcPts val="58"/>
              </a:spcBef>
              <a:defRPr sz="4851"/>
            </a:lvl1pPr>
          </a:lstStyle>
          <a:p>
            <a:pPr marL="12700">
              <a:lnSpc>
                <a:spcPct val="100000"/>
              </a:lnSpc>
              <a:spcBef>
                <a:spcPts val="95"/>
              </a:spcBef>
            </a:pPr>
            <a:r>
              <a:rPr lang="en-US" spc="-154"/>
              <a:t>Click to edit Master title style</a:t>
            </a:r>
            <a:endParaRPr spc="-154" dirty="0"/>
          </a:p>
        </p:txBody>
      </p:sp>
      <p:sp>
        <p:nvSpPr>
          <p:cNvPr id="7" name="object 7">
            <a:extLst>
              <a:ext uri="{FF2B5EF4-FFF2-40B4-BE49-F238E27FC236}">
                <a16:creationId xmlns:a16="http://schemas.microsoft.com/office/drawing/2014/main" id="{CEE9E002-0D79-884B-AC3B-9DD959305A36}"/>
              </a:ext>
            </a:extLst>
          </p:cNvPr>
          <p:cNvSpPr/>
          <p:nvPr/>
        </p:nvSpPr>
        <p:spPr>
          <a:xfrm>
            <a:off x="5006009" y="5131184"/>
            <a:ext cx="779810" cy="0"/>
          </a:xfrm>
          <a:custGeom>
            <a:avLst/>
            <a:gdLst/>
            <a:ahLst/>
            <a:cxnLst/>
            <a:rect l="l" t="t" r="r" b="b"/>
            <a:pathLst>
              <a:path w="1285875">
                <a:moveTo>
                  <a:pt x="1285395" y="0"/>
                </a:moveTo>
                <a:lnTo>
                  <a:pt x="0" y="0"/>
                </a:lnTo>
              </a:path>
            </a:pathLst>
          </a:custGeom>
          <a:ln w="62825">
            <a:solidFill>
              <a:srgbClr val="FF6012"/>
            </a:solidFill>
          </a:ln>
        </p:spPr>
        <p:txBody>
          <a:bodyPr wrap="square" lIns="0" tIns="0" rIns="0" bIns="0" rtlCol="0"/>
          <a:lstStyle/>
          <a:p>
            <a:endParaRPr sz="1092"/>
          </a:p>
        </p:txBody>
      </p:sp>
      <p:sp>
        <p:nvSpPr>
          <p:cNvPr id="13" name="Text Placeholder 20">
            <a:extLst>
              <a:ext uri="{FF2B5EF4-FFF2-40B4-BE49-F238E27FC236}">
                <a16:creationId xmlns:a16="http://schemas.microsoft.com/office/drawing/2014/main" id="{B675252C-4DA7-9E49-B684-82E034110F77}"/>
              </a:ext>
            </a:extLst>
          </p:cNvPr>
          <p:cNvSpPr>
            <a:spLocks noGrp="1"/>
          </p:cNvSpPr>
          <p:nvPr>
            <p:ph type="body" sz="quarter" idx="16" hasCustomPrompt="1"/>
          </p:nvPr>
        </p:nvSpPr>
        <p:spPr>
          <a:xfrm>
            <a:off x="1031538" y="3833958"/>
            <a:ext cx="2800123" cy="391236"/>
          </a:xfrm>
          <a:prstGeom prst="rect">
            <a:avLst/>
          </a:prstGeom>
        </p:spPr>
        <p:txBody>
          <a:bodyPr/>
          <a:lstStyle>
            <a:lvl1pPr>
              <a:defRPr sz="2183" baseline="0">
                <a:latin typeface="Arial" panose="020B0604020202020204" pitchFamily="34" charset="0"/>
              </a:defRPr>
            </a:lvl1pPr>
          </a:lstStyle>
          <a:p>
            <a:pPr lvl="0"/>
            <a:r>
              <a:rPr lang="en-US" dirty="0"/>
              <a:t>Click to add text</a:t>
            </a:r>
          </a:p>
        </p:txBody>
      </p:sp>
      <p:sp>
        <p:nvSpPr>
          <p:cNvPr id="20" name="Text Placeholder 22">
            <a:extLst>
              <a:ext uri="{FF2B5EF4-FFF2-40B4-BE49-F238E27FC236}">
                <a16:creationId xmlns:a16="http://schemas.microsoft.com/office/drawing/2014/main" id="{CD323326-6239-6A4F-AF97-EBD8BE8FEFB8}"/>
              </a:ext>
            </a:extLst>
          </p:cNvPr>
          <p:cNvSpPr>
            <a:spLocks noGrp="1"/>
          </p:cNvSpPr>
          <p:nvPr>
            <p:ph type="body" sz="quarter" idx="20" hasCustomPrompt="1"/>
          </p:nvPr>
        </p:nvSpPr>
        <p:spPr>
          <a:xfrm>
            <a:off x="4988758" y="2158364"/>
            <a:ext cx="6652561" cy="2183641"/>
          </a:xfrm>
          <a:prstGeom prst="rect">
            <a:avLst/>
          </a:prstGeom>
        </p:spPr>
        <p:txBody>
          <a:bodyPr numCol="2" spcCol="914400"/>
          <a:lstStyle>
            <a:lvl1pPr>
              <a:lnSpc>
                <a:spcPct val="130000"/>
              </a:lnSpc>
              <a:defRPr/>
            </a:lvl1pPr>
          </a:lstStyle>
          <a:p>
            <a:pPr lvl="0"/>
            <a:r>
              <a:rPr lang="en-US" dirty="0"/>
              <a:t>This is a two column layout. As you type, the content will stretch across both columns. Click to add your own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irure</a:t>
            </a:r>
            <a:r>
              <a:rPr lang="en-US" dirty="0"/>
              <a:t> dolor in </a:t>
            </a:r>
            <a:r>
              <a:rPr lang="en-US" dirty="0" err="1"/>
              <a:t>hendrerit</a:t>
            </a:r>
            <a:r>
              <a:rPr lang="en-US" dirty="0"/>
              <a:t>.</a:t>
            </a:r>
          </a:p>
        </p:txBody>
      </p:sp>
      <p:sp>
        <p:nvSpPr>
          <p:cNvPr id="16" name="Text Placeholder 7">
            <a:extLst>
              <a:ext uri="{FF2B5EF4-FFF2-40B4-BE49-F238E27FC236}">
                <a16:creationId xmlns:a16="http://schemas.microsoft.com/office/drawing/2014/main" id="{54857BAB-B7E5-E34E-A1F2-66F5E97A0753}"/>
              </a:ext>
            </a:extLst>
          </p:cNvPr>
          <p:cNvSpPr>
            <a:spLocks noGrp="1"/>
          </p:cNvSpPr>
          <p:nvPr>
            <p:ph type="body" sz="quarter" idx="25" hasCustomPrompt="1"/>
          </p:nvPr>
        </p:nvSpPr>
        <p:spPr>
          <a:xfrm>
            <a:off x="1708322" y="6398806"/>
            <a:ext cx="2308183" cy="130645"/>
          </a:xfrm>
          <a:prstGeom prst="rect">
            <a:avLst/>
          </a:prstGeom>
        </p:spPr>
        <p:txBody>
          <a:bodyPr/>
          <a:lstStyle>
            <a:lvl1pPr>
              <a:lnSpc>
                <a:spcPct val="100000"/>
              </a:lnSpc>
              <a:defRPr sz="849" b="0" baseline="0">
                <a:latin typeface="Arial" panose="020B0604020202020204" pitchFamily="34" charset="0"/>
              </a:defRPr>
            </a:lvl1pPr>
          </a:lstStyle>
          <a:p>
            <a:pPr lvl="0"/>
            <a:r>
              <a:rPr lang="en-US" dirty="0"/>
              <a:t>Click to add sources</a:t>
            </a:r>
          </a:p>
        </p:txBody>
      </p:sp>
      <p:sp>
        <p:nvSpPr>
          <p:cNvPr id="17" name="Text Placeholder 9">
            <a:extLst>
              <a:ext uri="{FF2B5EF4-FFF2-40B4-BE49-F238E27FC236}">
                <a16:creationId xmlns:a16="http://schemas.microsoft.com/office/drawing/2014/main" id="{496ADC8E-DB30-FE44-B5E7-D75CF29CBC6D}"/>
              </a:ext>
            </a:extLst>
          </p:cNvPr>
          <p:cNvSpPr>
            <a:spLocks noGrp="1"/>
          </p:cNvSpPr>
          <p:nvPr>
            <p:ph type="body" sz="quarter" idx="26" hasCustomPrompt="1"/>
          </p:nvPr>
        </p:nvSpPr>
        <p:spPr>
          <a:xfrm>
            <a:off x="1031403" y="6398806"/>
            <a:ext cx="593224" cy="130645"/>
          </a:xfrm>
          <a:prstGeom prst="rect">
            <a:avLst/>
          </a:prstGeom>
        </p:spPr>
        <p:txBody>
          <a:bodyPr/>
          <a:lstStyle>
            <a:lvl1pPr>
              <a:lnSpc>
                <a:spcPct val="100000"/>
              </a:lnSpc>
              <a:defRPr sz="849" b="1" i="0" baseline="0">
                <a:latin typeface="Arial" panose="020B0604020202020204" pitchFamily="34" charset="0"/>
              </a:defRPr>
            </a:lvl1pPr>
          </a:lstStyle>
          <a:p>
            <a:pPr lvl="0"/>
            <a:r>
              <a:rPr lang="en-US" dirty="0"/>
              <a:t>Source:</a:t>
            </a:r>
          </a:p>
        </p:txBody>
      </p:sp>
      <p:sp>
        <p:nvSpPr>
          <p:cNvPr id="11" name="Footer Placeholder 3">
            <a:extLst>
              <a:ext uri="{FF2B5EF4-FFF2-40B4-BE49-F238E27FC236}">
                <a16:creationId xmlns:a16="http://schemas.microsoft.com/office/drawing/2014/main" id="{32ED57FE-E888-457E-9F33-A79DD9BC326D}"/>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2447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mn with Image ">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328FD2B4-A086-114E-8FA9-35BD6C40AAB5}"/>
              </a:ext>
            </a:extLst>
          </p:cNvPr>
          <p:cNvSpPr/>
          <p:nvPr/>
        </p:nvSpPr>
        <p:spPr>
          <a:xfrm>
            <a:off x="11643563" y="0"/>
            <a:ext cx="548756" cy="6857615"/>
          </a:xfrm>
          <a:custGeom>
            <a:avLst/>
            <a:gdLst/>
            <a:ahLst/>
            <a:cxnLst/>
            <a:rect l="l" t="t" r="r" b="b"/>
            <a:pathLst>
              <a:path w="904875" h="11308715">
                <a:moveTo>
                  <a:pt x="904349" y="0"/>
                </a:moveTo>
                <a:lnTo>
                  <a:pt x="0" y="0"/>
                </a:lnTo>
                <a:lnTo>
                  <a:pt x="0" y="11308556"/>
                </a:lnTo>
                <a:lnTo>
                  <a:pt x="904349" y="11308556"/>
                </a:lnTo>
                <a:lnTo>
                  <a:pt x="904349" y="0"/>
                </a:lnTo>
                <a:close/>
              </a:path>
            </a:pathLst>
          </a:custGeom>
          <a:solidFill>
            <a:srgbClr val="FFDC34"/>
          </a:solidFill>
        </p:spPr>
        <p:txBody>
          <a:bodyPr wrap="square" lIns="0" tIns="0" rIns="0" bIns="0" rtlCol="0"/>
          <a:lstStyle/>
          <a:p>
            <a:endParaRPr sz="1092"/>
          </a:p>
        </p:txBody>
      </p:sp>
      <p:sp>
        <p:nvSpPr>
          <p:cNvPr id="3" name="Picture Placeholder 2">
            <a:extLst>
              <a:ext uri="{FF2B5EF4-FFF2-40B4-BE49-F238E27FC236}">
                <a16:creationId xmlns:a16="http://schemas.microsoft.com/office/drawing/2014/main" id="{7540CCEF-6355-E949-A99C-FAB7F3F6263E}"/>
              </a:ext>
            </a:extLst>
          </p:cNvPr>
          <p:cNvSpPr>
            <a:spLocks noGrp="1"/>
          </p:cNvSpPr>
          <p:nvPr>
            <p:ph type="pic" sz="quarter" idx="28"/>
          </p:nvPr>
        </p:nvSpPr>
        <p:spPr>
          <a:xfrm>
            <a:off x="2260488" y="0"/>
            <a:ext cx="7671025" cy="3290377"/>
          </a:xfrm>
          <a:prstGeom prst="rect">
            <a:avLst/>
          </a:prstGeom>
          <a:solidFill>
            <a:schemeClr val="bg1">
              <a:lumMod val="85000"/>
            </a:schemeClr>
          </a:solidFill>
        </p:spPr>
        <p:txBody>
          <a:bodyPr/>
          <a:lstStyle>
            <a:lvl1pPr algn="ctr">
              <a:defRPr sz="1940">
                <a:solidFill>
                  <a:srgbClr val="C00000"/>
                </a:solidFill>
              </a:defRPr>
            </a:lvl1pPr>
          </a:lstStyle>
          <a:p>
            <a:r>
              <a:rPr lang="en-US"/>
              <a:t>Click icon to add picture</a:t>
            </a:r>
            <a:endParaRPr lang="en-US" dirty="0"/>
          </a:p>
        </p:txBody>
      </p:sp>
      <p:sp>
        <p:nvSpPr>
          <p:cNvPr id="17" name="object 11">
            <a:extLst>
              <a:ext uri="{FF2B5EF4-FFF2-40B4-BE49-F238E27FC236}">
                <a16:creationId xmlns:a16="http://schemas.microsoft.com/office/drawing/2014/main" id="{A00DC96A-71CA-A04C-8DC9-545001EE152C}"/>
              </a:ext>
            </a:extLst>
          </p:cNvPr>
          <p:cNvSpPr/>
          <p:nvPr/>
        </p:nvSpPr>
        <p:spPr>
          <a:xfrm flipV="1">
            <a:off x="0" y="4100209"/>
            <a:ext cx="732128" cy="27724"/>
          </a:xfrm>
          <a:custGeom>
            <a:avLst/>
            <a:gdLst/>
            <a:ahLst/>
            <a:cxnLst/>
            <a:rect l="l" t="t" r="r" b="b"/>
            <a:pathLst>
              <a:path w="1196975">
                <a:moveTo>
                  <a:pt x="1196832" y="0"/>
                </a:moveTo>
                <a:lnTo>
                  <a:pt x="0" y="0"/>
                </a:lnTo>
              </a:path>
            </a:pathLst>
          </a:custGeom>
          <a:ln w="62825">
            <a:solidFill>
              <a:srgbClr val="FF6012"/>
            </a:solidFill>
          </a:ln>
        </p:spPr>
        <p:txBody>
          <a:bodyPr wrap="square" lIns="0" tIns="0" rIns="0" bIns="0" rtlCol="0"/>
          <a:lstStyle/>
          <a:p>
            <a:endParaRPr sz="1092"/>
          </a:p>
        </p:txBody>
      </p:sp>
      <p:sp>
        <p:nvSpPr>
          <p:cNvPr id="21" name="Text Placeholder 20">
            <a:extLst>
              <a:ext uri="{FF2B5EF4-FFF2-40B4-BE49-F238E27FC236}">
                <a16:creationId xmlns:a16="http://schemas.microsoft.com/office/drawing/2014/main" id="{C35002E2-2682-8C4E-BB97-513D0CB58AB1}"/>
              </a:ext>
            </a:extLst>
          </p:cNvPr>
          <p:cNvSpPr>
            <a:spLocks noGrp="1"/>
          </p:cNvSpPr>
          <p:nvPr>
            <p:ph type="body" sz="quarter" idx="16" hasCustomPrompt="1"/>
          </p:nvPr>
        </p:nvSpPr>
        <p:spPr>
          <a:xfrm>
            <a:off x="1127978" y="3429000"/>
            <a:ext cx="2431853" cy="801174"/>
          </a:xfrm>
          <a:prstGeom prst="rect">
            <a:avLst/>
          </a:prstGeom>
        </p:spPr>
        <p:txBody>
          <a:bodyPr anchor="b" anchorCtr="0">
            <a:normAutofit/>
          </a:bodyPr>
          <a:lstStyle>
            <a:lvl1pPr>
              <a:defRPr sz="2183" baseline="0">
                <a:latin typeface="Arial" panose="020B0604020202020204" pitchFamily="34" charset="0"/>
              </a:defRPr>
            </a:lvl1pPr>
          </a:lstStyle>
          <a:p>
            <a:pPr lvl="0"/>
            <a:r>
              <a:rPr lang="en-US" dirty="0"/>
              <a:t>Click to add text</a:t>
            </a:r>
          </a:p>
        </p:txBody>
      </p:sp>
      <p:sp>
        <p:nvSpPr>
          <p:cNvPr id="22" name="Text Placeholder 22">
            <a:extLst>
              <a:ext uri="{FF2B5EF4-FFF2-40B4-BE49-F238E27FC236}">
                <a16:creationId xmlns:a16="http://schemas.microsoft.com/office/drawing/2014/main" id="{9D2C81B4-9C98-9141-9643-97793B205940}"/>
              </a:ext>
            </a:extLst>
          </p:cNvPr>
          <p:cNvSpPr>
            <a:spLocks noGrp="1"/>
          </p:cNvSpPr>
          <p:nvPr>
            <p:ph type="body" sz="quarter" idx="20" hasCustomPrompt="1"/>
          </p:nvPr>
        </p:nvSpPr>
        <p:spPr>
          <a:xfrm>
            <a:off x="1133010" y="4504680"/>
            <a:ext cx="2437398" cy="1187861"/>
          </a:xfrm>
          <a:prstGeom prst="rect">
            <a:avLst/>
          </a:prstGeom>
        </p:spPr>
        <p:txBody>
          <a:bodyPr/>
          <a:lstStyle>
            <a:lvl1pPr>
              <a:lnSpc>
                <a:spcPct val="130000"/>
              </a:lnSpc>
              <a:defRPr/>
            </a:lvl1pPr>
          </a:lstStyle>
          <a:p>
            <a:pPr lvl="0"/>
            <a:r>
              <a:rPr lang="en-US" dirty="0"/>
              <a:t>Click to add a paragraph of text. The rest is placeholder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endParaRPr lang="en-US" dirty="0"/>
          </a:p>
        </p:txBody>
      </p:sp>
      <p:sp>
        <p:nvSpPr>
          <p:cNvPr id="23" name="Text Placeholder 20">
            <a:extLst>
              <a:ext uri="{FF2B5EF4-FFF2-40B4-BE49-F238E27FC236}">
                <a16:creationId xmlns:a16="http://schemas.microsoft.com/office/drawing/2014/main" id="{121C0851-90C3-6843-BC01-DCF9E4D82BD0}"/>
              </a:ext>
            </a:extLst>
          </p:cNvPr>
          <p:cNvSpPr>
            <a:spLocks noGrp="1"/>
          </p:cNvSpPr>
          <p:nvPr>
            <p:ph type="body" sz="quarter" idx="21" hasCustomPrompt="1"/>
          </p:nvPr>
        </p:nvSpPr>
        <p:spPr>
          <a:xfrm>
            <a:off x="4307730" y="3428482"/>
            <a:ext cx="2431853" cy="801174"/>
          </a:xfrm>
          <a:prstGeom prst="rect">
            <a:avLst/>
          </a:prstGeom>
        </p:spPr>
        <p:txBody>
          <a:bodyPr anchor="b" anchorCtr="0">
            <a:normAutofit/>
          </a:bodyPr>
          <a:lstStyle>
            <a:lvl1pPr>
              <a:defRPr sz="2183" baseline="0">
                <a:latin typeface="Arial" panose="020B0604020202020204" pitchFamily="34" charset="0"/>
              </a:defRPr>
            </a:lvl1pPr>
          </a:lstStyle>
          <a:p>
            <a:pPr lvl="0"/>
            <a:r>
              <a:rPr lang="en-US" dirty="0"/>
              <a:t>Click to add text</a:t>
            </a:r>
          </a:p>
        </p:txBody>
      </p:sp>
      <p:sp>
        <p:nvSpPr>
          <p:cNvPr id="24" name="Text Placeholder 22">
            <a:extLst>
              <a:ext uri="{FF2B5EF4-FFF2-40B4-BE49-F238E27FC236}">
                <a16:creationId xmlns:a16="http://schemas.microsoft.com/office/drawing/2014/main" id="{6BA86A8B-CE05-314C-8FAC-8BFC79193772}"/>
              </a:ext>
            </a:extLst>
          </p:cNvPr>
          <p:cNvSpPr>
            <a:spLocks noGrp="1"/>
          </p:cNvSpPr>
          <p:nvPr>
            <p:ph type="body" sz="quarter" idx="22" hasCustomPrompt="1"/>
          </p:nvPr>
        </p:nvSpPr>
        <p:spPr>
          <a:xfrm>
            <a:off x="4312762" y="4504161"/>
            <a:ext cx="2437398" cy="1187861"/>
          </a:xfrm>
          <a:prstGeom prst="rect">
            <a:avLst/>
          </a:prstGeom>
        </p:spPr>
        <p:txBody>
          <a:bodyPr/>
          <a:lstStyle>
            <a:lvl1pPr>
              <a:lnSpc>
                <a:spcPct val="130000"/>
              </a:lnSpc>
              <a:defRPr/>
            </a:lvl1pPr>
          </a:lstStyle>
          <a:p>
            <a:pPr lvl="0"/>
            <a:r>
              <a:rPr lang="en-US" dirty="0"/>
              <a:t>Click to add a paragraph of text. The rest is placeholder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endParaRPr lang="en-US" dirty="0"/>
          </a:p>
        </p:txBody>
      </p:sp>
      <p:sp>
        <p:nvSpPr>
          <p:cNvPr id="25" name="Text Placeholder 20">
            <a:extLst>
              <a:ext uri="{FF2B5EF4-FFF2-40B4-BE49-F238E27FC236}">
                <a16:creationId xmlns:a16="http://schemas.microsoft.com/office/drawing/2014/main" id="{000992BE-7635-2244-ACB2-5F6264EF2CCB}"/>
              </a:ext>
            </a:extLst>
          </p:cNvPr>
          <p:cNvSpPr>
            <a:spLocks noGrp="1"/>
          </p:cNvSpPr>
          <p:nvPr>
            <p:ph type="body" sz="quarter" idx="23" hasCustomPrompt="1"/>
          </p:nvPr>
        </p:nvSpPr>
        <p:spPr>
          <a:xfrm>
            <a:off x="7493742" y="3428482"/>
            <a:ext cx="2431853" cy="801174"/>
          </a:xfrm>
          <a:prstGeom prst="rect">
            <a:avLst/>
          </a:prstGeom>
        </p:spPr>
        <p:txBody>
          <a:bodyPr anchor="b" anchorCtr="0">
            <a:normAutofit/>
          </a:bodyPr>
          <a:lstStyle>
            <a:lvl1pPr>
              <a:defRPr sz="2183" baseline="0">
                <a:latin typeface="Arial" panose="020B0604020202020204" pitchFamily="34" charset="0"/>
              </a:defRPr>
            </a:lvl1pPr>
          </a:lstStyle>
          <a:p>
            <a:pPr lvl="0"/>
            <a:r>
              <a:rPr lang="en-US" dirty="0"/>
              <a:t>Click to add text</a:t>
            </a:r>
          </a:p>
        </p:txBody>
      </p:sp>
      <p:sp>
        <p:nvSpPr>
          <p:cNvPr id="26" name="Text Placeholder 22">
            <a:extLst>
              <a:ext uri="{FF2B5EF4-FFF2-40B4-BE49-F238E27FC236}">
                <a16:creationId xmlns:a16="http://schemas.microsoft.com/office/drawing/2014/main" id="{5C109114-69C1-FE4A-A58B-F1E4A8855337}"/>
              </a:ext>
            </a:extLst>
          </p:cNvPr>
          <p:cNvSpPr>
            <a:spLocks noGrp="1"/>
          </p:cNvSpPr>
          <p:nvPr>
            <p:ph type="body" sz="quarter" idx="24" hasCustomPrompt="1"/>
          </p:nvPr>
        </p:nvSpPr>
        <p:spPr>
          <a:xfrm>
            <a:off x="7498774" y="4504161"/>
            <a:ext cx="2437398" cy="1187861"/>
          </a:xfrm>
          <a:prstGeom prst="rect">
            <a:avLst/>
          </a:prstGeom>
        </p:spPr>
        <p:txBody>
          <a:bodyPr/>
          <a:lstStyle>
            <a:lvl1pPr>
              <a:lnSpc>
                <a:spcPct val="130000"/>
              </a:lnSpc>
              <a:defRPr/>
            </a:lvl1pPr>
          </a:lstStyle>
          <a:p>
            <a:pPr lvl="0"/>
            <a:r>
              <a:rPr lang="en-US" dirty="0"/>
              <a:t>Click to add a paragraph of text. The rest is placeholder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endParaRPr lang="en-US" dirty="0"/>
          </a:p>
        </p:txBody>
      </p:sp>
      <p:sp>
        <p:nvSpPr>
          <p:cNvPr id="10" name="object 4">
            <a:extLst>
              <a:ext uri="{FF2B5EF4-FFF2-40B4-BE49-F238E27FC236}">
                <a16:creationId xmlns:a16="http://schemas.microsoft.com/office/drawing/2014/main" id="{F3BDA228-6943-0F47-ACD9-5F8A2DD01A52}"/>
              </a:ext>
            </a:extLst>
          </p:cNvPr>
          <p:cNvSpPr txBox="1">
            <a:spLocks noGrp="1"/>
          </p:cNvSpPr>
          <p:nvPr>
            <p:ph type="title"/>
          </p:nvPr>
        </p:nvSpPr>
        <p:spPr>
          <a:xfrm>
            <a:off x="1142559" y="148251"/>
            <a:ext cx="3105001" cy="3142126"/>
          </a:xfrm>
          <a:prstGeom prst="rect">
            <a:avLst/>
          </a:prstGeom>
        </p:spPr>
        <p:txBody>
          <a:bodyPr vert="horz" wrap="square" lIns="0" tIns="160020" rIns="0" bIns="0" rtlCol="0" anchor="ctr" anchorCtr="0">
            <a:normAutofit/>
          </a:bodyPr>
          <a:lstStyle>
            <a:lvl1pPr marL="7701" marR="14247">
              <a:lnSpc>
                <a:spcPts val="5355"/>
              </a:lnSpc>
              <a:spcBef>
                <a:spcPts val="764"/>
              </a:spcBef>
              <a:defRPr sz="4851"/>
            </a:lvl1pPr>
          </a:lstStyle>
          <a:p>
            <a:pPr marL="12700" marR="23495">
              <a:lnSpc>
                <a:spcPts val="8830"/>
              </a:lnSpc>
              <a:spcBef>
                <a:spcPts val="1260"/>
              </a:spcBef>
            </a:pPr>
            <a:r>
              <a:rPr lang="en-US" spc="-154"/>
              <a:t>Click to edit Master title style</a:t>
            </a:r>
            <a:endParaRPr spc="-154" dirty="0"/>
          </a:p>
        </p:txBody>
      </p:sp>
      <p:sp>
        <p:nvSpPr>
          <p:cNvPr id="27" name="Text Placeholder 7">
            <a:extLst>
              <a:ext uri="{FF2B5EF4-FFF2-40B4-BE49-F238E27FC236}">
                <a16:creationId xmlns:a16="http://schemas.microsoft.com/office/drawing/2014/main" id="{9A83ED3E-4594-8144-AFDC-9EC84DCC72B1}"/>
              </a:ext>
            </a:extLst>
          </p:cNvPr>
          <p:cNvSpPr>
            <a:spLocks noGrp="1"/>
          </p:cNvSpPr>
          <p:nvPr>
            <p:ph type="body" sz="quarter" idx="25" hasCustomPrompt="1"/>
          </p:nvPr>
        </p:nvSpPr>
        <p:spPr>
          <a:xfrm>
            <a:off x="1819478" y="638629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28" name="Text Placeholder 9">
            <a:extLst>
              <a:ext uri="{FF2B5EF4-FFF2-40B4-BE49-F238E27FC236}">
                <a16:creationId xmlns:a16="http://schemas.microsoft.com/office/drawing/2014/main" id="{CE200243-006C-ED42-97B7-84DBAFC4B9A5}"/>
              </a:ext>
            </a:extLst>
          </p:cNvPr>
          <p:cNvSpPr>
            <a:spLocks noGrp="1"/>
          </p:cNvSpPr>
          <p:nvPr>
            <p:ph type="body" sz="quarter" idx="26" hasCustomPrompt="1"/>
          </p:nvPr>
        </p:nvSpPr>
        <p:spPr>
          <a:xfrm>
            <a:off x="1142559" y="638629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16" name="Footer Placeholder 3">
            <a:extLst>
              <a:ext uri="{FF2B5EF4-FFF2-40B4-BE49-F238E27FC236}">
                <a16:creationId xmlns:a16="http://schemas.microsoft.com/office/drawing/2014/main" id="{644090F2-36A3-4638-8182-8F9B6EF34AEB}"/>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188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lumn with Icon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7C48A48-CCD2-8C49-9365-BA07992F78B4}"/>
              </a:ext>
            </a:extLst>
          </p:cNvPr>
          <p:cNvSpPr>
            <a:spLocks noGrp="1"/>
          </p:cNvSpPr>
          <p:nvPr>
            <p:ph type="pic" sz="quarter" idx="28" hasCustomPrompt="1"/>
          </p:nvPr>
        </p:nvSpPr>
        <p:spPr>
          <a:xfrm>
            <a:off x="1105213" y="2227599"/>
            <a:ext cx="924220" cy="877947"/>
          </a:xfrm>
          <a:prstGeom prst="rect">
            <a:avLst/>
          </a:prstGeom>
          <a:solidFill>
            <a:schemeClr val="bg1">
              <a:lumMod val="85000"/>
            </a:schemeClr>
          </a:solidFill>
        </p:spPr>
        <p:txBody>
          <a:bodyPr/>
          <a:lstStyle/>
          <a:p>
            <a:r>
              <a:rPr lang="en-US" dirty="0"/>
              <a:t>Click to add icon</a:t>
            </a:r>
          </a:p>
        </p:txBody>
      </p:sp>
      <p:sp>
        <p:nvSpPr>
          <p:cNvPr id="39" name="Picture Placeholder 2">
            <a:extLst>
              <a:ext uri="{FF2B5EF4-FFF2-40B4-BE49-F238E27FC236}">
                <a16:creationId xmlns:a16="http://schemas.microsoft.com/office/drawing/2014/main" id="{D2A27F84-A992-1F4D-9385-67DBF9ABD013}"/>
              </a:ext>
            </a:extLst>
          </p:cNvPr>
          <p:cNvSpPr>
            <a:spLocks noGrp="1"/>
          </p:cNvSpPr>
          <p:nvPr>
            <p:ph type="pic" sz="quarter" idx="29" hasCustomPrompt="1"/>
          </p:nvPr>
        </p:nvSpPr>
        <p:spPr>
          <a:xfrm>
            <a:off x="4893211" y="2227599"/>
            <a:ext cx="924220" cy="887186"/>
          </a:xfrm>
          <a:prstGeom prst="rect">
            <a:avLst/>
          </a:prstGeom>
          <a:solidFill>
            <a:schemeClr val="bg1">
              <a:lumMod val="85000"/>
            </a:schemeClr>
          </a:solidFill>
        </p:spPr>
        <p:txBody>
          <a:bodyPr/>
          <a:lstStyle/>
          <a:p>
            <a:r>
              <a:rPr lang="en-US" dirty="0"/>
              <a:t>Click to add icon</a:t>
            </a:r>
          </a:p>
        </p:txBody>
      </p:sp>
      <p:sp>
        <p:nvSpPr>
          <p:cNvPr id="42" name="Picture Placeholder 2">
            <a:extLst>
              <a:ext uri="{FF2B5EF4-FFF2-40B4-BE49-F238E27FC236}">
                <a16:creationId xmlns:a16="http://schemas.microsoft.com/office/drawing/2014/main" id="{1E2CCD22-96F8-D249-91BE-E6A9BDAA23D0}"/>
              </a:ext>
            </a:extLst>
          </p:cNvPr>
          <p:cNvSpPr>
            <a:spLocks noGrp="1"/>
          </p:cNvSpPr>
          <p:nvPr>
            <p:ph type="pic" sz="quarter" idx="30" hasCustomPrompt="1"/>
          </p:nvPr>
        </p:nvSpPr>
        <p:spPr>
          <a:xfrm>
            <a:off x="8637604" y="2227599"/>
            <a:ext cx="924220" cy="887186"/>
          </a:xfrm>
          <a:prstGeom prst="rect">
            <a:avLst/>
          </a:prstGeom>
          <a:solidFill>
            <a:schemeClr val="bg1">
              <a:lumMod val="85000"/>
            </a:schemeClr>
          </a:solidFill>
        </p:spPr>
        <p:txBody>
          <a:bodyPr/>
          <a:lstStyle/>
          <a:p>
            <a:r>
              <a:rPr lang="en-US" dirty="0"/>
              <a:t>Click to add icon</a:t>
            </a:r>
          </a:p>
        </p:txBody>
      </p:sp>
      <p:sp>
        <p:nvSpPr>
          <p:cNvPr id="25" name="object 21">
            <a:extLst>
              <a:ext uri="{FF2B5EF4-FFF2-40B4-BE49-F238E27FC236}">
                <a16:creationId xmlns:a16="http://schemas.microsoft.com/office/drawing/2014/main" id="{6D7AACC9-5164-2D42-B0EB-1E99B272ECE5}"/>
              </a:ext>
            </a:extLst>
          </p:cNvPr>
          <p:cNvSpPr/>
          <p:nvPr/>
        </p:nvSpPr>
        <p:spPr>
          <a:xfrm>
            <a:off x="4169788" y="2402367"/>
            <a:ext cx="0" cy="3236468"/>
          </a:xfrm>
          <a:custGeom>
            <a:avLst/>
            <a:gdLst/>
            <a:ahLst/>
            <a:cxnLst/>
            <a:rect l="l" t="t" r="r" b="b"/>
            <a:pathLst>
              <a:path h="5337175">
                <a:moveTo>
                  <a:pt x="0" y="5336769"/>
                </a:moveTo>
                <a:lnTo>
                  <a:pt x="0" y="0"/>
                </a:lnTo>
              </a:path>
            </a:pathLst>
          </a:custGeom>
          <a:ln w="31412">
            <a:solidFill>
              <a:srgbClr val="F1F1F1"/>
            </a:solidFill>
          </a:ln>
        </p:spPr>
        <p:txBody>
          <a:bodyPr wrap="square" lIns="0" tIns="0" rIns="0" bIns="0" rtlCol="0"/>
          <a:lstStyle/>
          <a:p>
            <a:endParaRPr sz="1092"/>
          </a:p>
        </p:txBody>
      </p:sp>
      <p:sp>
        <p:nvSpPr>
          <p:cNvPr id="26" name="object 22">
            <a:extLst>
              <a:ext uri="{FF2B5EF4-FFF2-40B4-BE49-F238E27FC236}">
                <a16:creationId xmlns:a16="http://schemas.microsoft.com/office/drawing/2014/main" id="{9E41269E-48E7-8549-92E9-3A5D71D8D25F}"/>
              </a:ext>
            </a:extLst>
          </p:cNvPr>
          <p:cNvSpPr/>
          <p:nvPr/>
        </p:nvSpPr>
        <p:spPr>
          <a:xfrm>
            <a:off x="7979787" y="2402367"/>
            <a:ext cx="0" cy="3236468"/>
          </a:xfrm>
          <a:custGeom>
            <a:avLst/>
            <a:gdLst/>
            <a:ahLst/>
            <a:cxnLst/>
            <a:rect l="l" t="t" r="r" b="b"/>
            <a:pathLst>
              <a:path h="5337175">
                <a:moveTo>
                  <a:pt x="0" y="5336769"/>
                </a:moveTo>
                <a:lnTo>
                  <a:pt x="0" y="0"/>
                </a:lnTo>
              </a:path>
            </a:pathLst>
          </a:custGeom>
          <a:ln w="31412">
            <a:solidFill>
              <a:srgbClr val="F1F1F1"/>
            </a:solidFill>
          </a:ln>
        </p:spPr>
        <p:txBody>
          <a:bodyPr wrap="square" lIns="0" tIns="0" rIns="0" bIns="0" rtlCol="0"/>
          <a:lstStyle/>
          <a:p>
            <a:endParaRPr sz="1092"/>
          </a:p>
        </p:txBody>
      </p:sp>
      <p:sp>
        <p:nvSpPr>
          <p:cNvPr id="27" name="object 23">
            <a:extLst>
              <a:ext uri="{FF2B5EF4-FFF2-40B4-BE49-F238E27FC236}">
                <a16:creationId xmlns:a16="http://schemas.microsoft.com/office/drawing/2014/main" id="{947013CF-F231-244C-A781-783AA983AA08}"/>
              </a:ext>
            </a:extLst>
          </p:cNvPr>
          <p:cNvSpPr txBox="1">
            <a:spLocks noGrp="1"/>
          </p:cNvSpPr>
          <p:nvPr>
            <p:ph type="title"/>
          </p:nvPr>
        </p:nvSpPr>
        <p:spPr>
          <a:xfrm>
            <a:off x="1044853" y="700417"/>
            <a:ext cx="10162525" cy="758669"/>
          </a:xfrm>
          <a:prstGeom prst="rect">
            <a:avLst/>
          </a:prstGeom>
        </p:spPr>
        <p:txBody>
          <a:bodyPr vert="horz" wrap="square" lIns="0" tIns="12065" rIns="0" bIns="0" rtlCol="0">
            <a:spAutoFit/>
          </a:bodyPr>
          <a:lstStyle>
            <a:lvl1pPr marL="7701">
              <a:lnSpc>
                <a:spcPct val="100000"/>
              </a:lnSpc>
              <a:spcBef>
                <a:spcPts val="58"/>
              </a:spcBef>
              <a:defRPr sz="4851"/>
            </a:lvl1pPr>
          </a:lstStyle>
          <a:p>
            <a:pPr marL="12700">
              <a:lnSpc>
                <a:spcPct val="100000"/>
              </a:lnSpc>
              <a:spcBef>
                <a:spcPts val="95"/>
              </a:spcBef>
            </a:pPr>
            <a:r>
              <a:rPr lang="en-US" spc="-154"/>
              <a:t>Click to edit Master title style</a:t>
            </a:r>
            <a:endParaRPr spc="-154" dirty="0"/>
          </a:p>
        </p:txBody>
      </p:sp>
      <p:sp>
        <p:nvSpPr>
          <p:cNvPr id="32" name="Text Placeholder 20">
            <a:extLst>
              <a:ext uri="{FF2B5EF4-FFF2-40B4-BE49-F238E27FC236}">
                <a16:creationId xmlns:a16="http://schemas.microsoft.com/office/drawing/2014/main" id="{59B1F5C9-DDE1-B142-8851-EBE7954A8F48}"/>
              </a:ext>
            </a:extLst>
          </p:cNvPr>
          <p:cNvSpPr>
            <a:spLocks noGrp="1"/>
          </p:cNvSpPr>
          <p:nvPr>
            <p:ph type="body" sz="quarter" idx="16" hasCustomPrompt="1"/>
          </p:nvPr>
        </p:nvSpPr>
        <p:spPr>
          <a:xfrm>
            <a:off x="1105213" y="3633546"/>
            <a:ext cx="2431853" cy="391275"/>
          </a:xfrm>
          <a:prstGeom prst="rect">
            <a:avLst/>
          </a:prstGeom>
        </p:spPr>
        <p:txBody>
          <a:bodyPr anchor="b" anchorCtr="0"/>
          <a:lstStyle>
            <a:lvl1pPr>
              <a:defRPr sz="2183" baseline="0">
                <a:latin typeface="Arial" panose="020B0604020202020204" pitchFamily="34" charset="0"/>
              </a:defRPr>
            </a:lvl1pPr>
          </a:lstStyle>
          <a:p>
            <a:pPr lvl="0"/>
            <a:r>
              <a:rPr lang="en-US" dirty="0"/>
              <a:t>Click to add text</a:t>
            </a:r>
          </a:p>
        </p:txBody>
      </p:sp>
      <p:sp>
        <p:nvSpPr>
          <p:cNvPr id="33" name="Text Placeholder 22">
            <a:extLst>
              <a:ext uri="{FF2B5EF4-FFF2-40B4-BE49-F238E27FC236}">
                <a16:creationId xmlns:a16="http://schemas.microsoft.com/office/drawing/2014/main" id="{E570D16F-9C25-DF49-BE5A-54CA197FCCEB}"/>
              </a:ext>
            </a:extLst>
          </p:cNvPr>
          <p:cNvSpPr>
            <a:spLocks noGrp="1"/>
          </p:cNvSpPr>
          <p:nvPr>
            <p:ph type="body" sz="quarter" idx="20" hasCustomPrompt="1"/>
          </p:nvPr>
        </p:nvSpPr>
        <p:spPr>
          <a:xfrm>
            <a:off x="1105213" y="4106892"/>
            <a:ext cx="2437398" cy="1430487"/>
          </a:xfrm>
          <a:prstGeom prst="rect">
            <a:avLst/>
          </a:prstGeom>
        </p:spPr>
        <p:txBody>
          <a:bodyPr/>
          <a:lstStyle>
            <a:lvl1pPr>
              <a:lnSpc>
                <a:spcPct val="130000"/>
              </a:lnSpc>
              <a:defRPr/>
            </a:lvl1pPr>
          </a:lstStyle>
          <a:p>
            <a:pPr lvl="0"/>
            <a:r>
              <a:rPr lang="en-US" dirty="0"/>
              <a:t>Click to add a paragraph of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volupat</a:t>
            </a:r>
            <a:r>
              <a:rPr lang="en-US" dirty="0"/>
              <a:t>.</a:t>
            </a:r>
          </a:p>
        </p:txBody>
      </p:sp>
      <p:sp>
        <p:nvSpPr>
          <p:cNvPr id="34" name="Text Placeholder 20">
            <a:extLst>
              <a:ext uri="{FF2B5EF4-FFF2-40B4-BE49-F238E27FC236}">
                <a16:creationId xmlns:a16="http://schemas.microsoft.com/office/drawing/2014/main" id="{CDD9ADC4-5733-8E48-B634-7882FED881CB}"/>
              </a:ext>
            </a:extLst>
          </p:cNvPr>
          <p:cNvSpPr>
            <a:spLocks noGrp="1"/>
          </p:cNvSpPr>
          <p:nvPr>
            <p:ph type="body" sz="quarter" idx="21" hasCustomPrompt="1"/>
          </p:nvPr>
        </p:nvSpPr>
        <p:spPr>
          <a:xfrm>
            <a:off x="4893212" y="3633546"/>
            <a:ext cx="2431853" cy="391275"/>
          </a:xfrm>
          <a:prstGeom prst="rect">
            <a:avLst/>
          </a:prstGeom>
        </p:spPr>
        <p:txBody>
          <a:bodyPr anchor="b" anchorCtr="0"/>
          <a:lstStyle>
            <a:lvl1pPr>
              <a:defRPr sz="2183" baseline="0">
                <a:latin typeface="Arial" panose="020B0604020202020204" pitchFamily="34" charset="0"/>
              </a:defRPr>
            </a:lvl1pPr>
          </a:lstStyle>
          <a:p>
            <a:pPr lvl="0"/>
            <a:r>
              <a:rPr lang="en-US" dirty="0"/>
              <a:t>Click to add text</a:t>
            </a:r>
          </a:p>
        </p:txBody>
      </p:sp>
      <p:sp>
        <p:nvSpPr>
          <p:cNvPr id="35" name="Text Placeholder 22">
            <a:extLst>
              <a:ext uri="{FF2B5EF4-FFF2-40B4-BE49-F238E27FC236}">
                <a16:creationId xmlns:a16="http://schemas.microsoft.com/office/drawing/2014/main" id="{141E7363-7214-F34E-93BE-77831C44EC25}"/>
              </a:ext>
            </a:extLst>
          </p:cNvPr>
          <p:cNvSpPr>
            <a:spLocks noGrp="1"/>
          </p:cNvSpPr>
          <p:nvPr>
            <p:ph type="body" sz="quarter" idx="22" hasCustomPrompt="1"/>
          </p:nvPr>
        </p:nvSpPr>
        <p:spPr>
          <a:xfrm>
            <a:off x="4893212" y="4106892"/>
            <a:ext cx="2437398" cy="1430487"/>
          </a:xfrm>
          <a:prstGeom prst="rect">
            <a:avLst/>
          </a:prstGeom>
        </p:spPr>
        <p:txBody>
          <a:bodyPr/>
          <a:lstStyle>
            <a:lvl1pPr>
              <a:lnSpc>
                <a:spcPct val="130000"/>
              </a:lnSpc>
              <a:defRPr/>
            </a:lvl1pPr>
          </a:lstStyle>
          <a:p>
            <a:pPr lvl="0"/>
            <a:r>
              <a:rPr lang="en-US" dirty="0"/>
              <a:t>Click to add a paragraph of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volupat</a:t>
            </a:r>
            <a:r>
              <a:rPr lang="en-US" dirty="0"/>
              <a:t>.</a:t>
            </a:r>
          </a:p>
        </p:txBody>
      </p:sp>
      <p:sp>
        <p:nvSpPr>
          <p:cNvPr id="36" name="Text Placeholder 20">
            <a:extLst>
              <a:ext uri="{FF2B5EF4-FFF2-40B4-BE49-F238E27FC236}">
                <a16:creationId xmlns:a16="http://schemas.microsoft.com/office/drawing/2014/main" id="{C8A75DF6-C0C0-4444-96B8-6C19769C5C39}"/>
              </a:ext>
            </a:extLst>
          </p:cNvPr>
          <p:cNvSpPr>
            <a:spLocks noGrp="1"/>
          </p:cNvSpPr>
          <p:nvPr>
            <p:ph type="body" sz="quarter" idx="23" hasCustomPrompt="1"/>
          </p:nvPr>
        </p:nvSpPr>
        <p:spPr>
          <a:xfrm>
            <a:off x="8637605" y="3633546"/>
            <a:ext cx="2431853" cy="391275"/>
          </a:xfrm>
          <a:prstGeom prst="rect">
            <a:avLst/>
          </a:prstGeom>
        </p:spPr>
        <p:txBody>
          <a:bodyPr anchor="b" anchorCtr="0"/>
          <a:lstStyle>
            <a:lvl1pPr>
              <a:defRPr sz="2183" baseline="0">
                <a:latin typeface="Arial" panose="020B0604020202020204" pitchFamily="34" charset="0"/>
              </a:defRPr>
            </a:lvl1pPr>
          </a:lstStyle>
          <a:p>
            <a:pPr lvl="0"/>
            <a:r>
              <a:rPr lang="en-US" dirty="0"/>
              <a:t>Click to add text</a:t>
            </a:r>
          </a:p>
        </p:txBody>
      </p:sp>
      <p:sp>
        <p:nvSpPr>
          <p:cNvPr id="37" name="Text Placeholder 22">
            <a:extLst>
              <a:ext uri="{FF2B5EF4-FFF2-40B4-BE49-F238E27FC236}">
                <a16:creationId xmlns:a16="http://schemas.microsoft.com/office/drawing/2014/main" id="{4B815493-AB09-9A4C-8D08-0A2E05C77497}"/>
              </a:ext>
            </a:extLst>
          </p:cNvPr>
          <p:cNvSpPr>
            <a:spLocks noGrp="1"/>
          </p:cNvSpPr>
          <p:nvPr>
            <p:ph type="body" sz="quarter" idx="24" hasCustomPrompt="1"/>
          </p:nvPr>
        </p:nvSpPr>
        <p:spPr>
          <a:xfrm>
            <a:off x="8637605" y="4106892"/>
            <a:ext cx="2437398" cy="1430487"/>
          </a:xfrm>
          <a:prstGeom prst="rect">
            <a:avLst/>
          </a:prstGeom>
        </p:spPr>
        <p:txBody>
          <a:bodyPr/>
          <a:lstStyle>
            <a:lvl1pPr>
              <a:lnSpc>
                <a:spcPct val="130000"/>
              </a:lnSpc>
              <a:defRPr/>
            </a:lvl1pPr>
          </a:lstStyle>
          <a:p>
            <a:pPr lvl="0"/>
            <a:r>
              <a:rPr lang="en-US" dirty="0"/>
              <a:t>Click to add a paragraph of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volupat</a:t>
            </a:r>
            <a:r>
              <a:rPr lang="en-US" dirty="0"/>
              <a:t>.</a:t>
            </a:r>
          </a:p>
        </p:txBody>
      </p:sp>
      <p:sp>
        <p:nvSpPr>
          <p:cNvPr id="45" name="Text Placeholder 7">
            <a:extLst>
              <a:ext uri="{FF2B5EF4-FFF2-40B4-BE49-F238E27FC236}">
                <a16:creationId xmlns:a16="http://schemas.microsoft.com/office/drawing/2014/main" id="{8780AA0A-1390-4C47-921D-C256F413A9AE}"/>
              </a:ext>
            </a:extLst>
          </p:cNvPr>
          <p:cNvSpPr>
            <a:spLocks noGrp="1"/>
          </p:cNvSpPr>
          <p:nvPr>
            <p:ph type="body" sz="quarter" idx="25" hasCustomPrompt="1"/>
          </p:nvPr>
        </p:nvSpPr>
        <p:spPr>
          <a:xfrm>
            <a:off x="1819478" y="638629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46" name="Text Placeholder 9">
            <a:extLst>
              <a:ext uri="{FF2B5EF4-FFF2-40B4-BE49-F238E27FC236}">
                <a16:creationId xmlns:a16="http://schemas.microsoft.com/office/drawing/2014/main" id="{D715B9EE-9236-9B4E-9A9E-38F87EF88A20}"/>
              </a:ext>
            </a:extLst>
          </p:cNvPr>
          <p:cNvSpPr>
            <a:spLocks noGrp="1"/>
          </p:cNvSpPr>
          <p:nvPr>
            <p:ph type="body" sz="quarter" idx="26" hasCustomPrompt="1"/>
          </p:nvPr>
        </p:nvSpPr>
        <p:spPr>
          <a:xfrm>
            <a:off x="1142559" y="638629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18" name="Footer Placeholder 3">
            <a:extLst>
              <a:ext uri="{FF2B5EF4-FFF2-40B4-BE49-F238E27FC236}">
                <a16:creationId xmlns:a16="http://schemas.microsoft.com/office/drawing/2014/main" id="{DF6D1636-26C4-4286-8329-DB85DD4DA845}"/>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4132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ause Effect Images">
    <p:spTree>
      <p:nvGrpSpPr>
        <p:cNvPr id="1" name=""/>
        <p:cNvGrpSpPr/>
        <p:nvPr/>
      </p:nvGrpSpPr>
      <p:grpSpPr>
        <a:xfrm>
          <a:off x="0" y="0"/>
          <a:ext cx="0" cy="0"/>
          <a:chOff x="0" y="0"/>
          <a:chExt cx="0" cy="0"/>
        </a:xfrm>
      </p:grpSpPr>
      <p:sp>
        <p:nvSpPr>
          <p:cNvPr id="15" name="object 3">
            <a:extLst>
              <a:ext uri="{FF2B5EF4-FFF2-40B4-BE49-F238E27FC236}">
                <a16:creationId xmlns:a16="http://schemas.microsoft.com/office/drawing/2014/main" id="{297A5E42-D75E-0547-9078-FC7A201CC451}"/>
              </a:ext>
            </a:extLst>
          </p:cNvPr>
          <p:cNvSpPr/>
          <p:nvPr/>
        </p:nvSpPr>
        <p:spPr>
          <a:xfrm>
            <a:off x="1689" y="1047"/>
            <a:ext cx="6092919" cy="6856845"/>
          </a:xfrm>
          <a:custGeom>
            <a:avLst/>
            <a:gdLst/>
            <a:ahLst/>
            <a:cxnLst/>
            <a:rect l="l" t="t" r="r" b="b"/>
            <a:pathLst>
              <a:path w="10046970" h="11307445">
                <a:moveTo>
                  <a:pt x="10046531" y="0"/>
                </a:moveTo>
                <a:lnTo>
                  <a:pt x="0" y="0"/>
                </a:lnTo>
                <a:lnTo>
                  <a:pt x="0" y="11306828"/>
                </a:lnTo>
                <a:lnTo>
                  <a:pt x="10046531" y="11306828"/>
                </a:lnTo>
                <a:lnTo>
                  <a:pt x="10046531" y="0"/>
                </a:lnTo>
                <a:close/>
              </a:path>
            </a:pathLst>
          </a:custGeom>
          <a:solidFill>
            <a:srgbClr val="FFDC34"/>
          </a:solidFill>
        </p:spPr>
        <p:txBody>
          <a:bodyPr wrap="square" lIns="0" tIns="0" rIns="0" bIns="0" rtlCol="0"/>
          <a:lstStyle/>
          <a:p>
            <a:endParaRPr sz="1092"/>
          </a:p>
        </p:txBody>
      </p:sp>
      <p:sp>
        <p:nvSpPr>
          <p:cNvPr id="6" name="Rectangle 5">
            <a:extLst>
              <a:ext uri="{FF2B5EF4-FFF2-40B4-BE49-F238E27FC236}">
                <a16:creationId xmlns:a16="http://schemas.microsoft.com/office/drawing/2014/main" id="{880E5FC2-C53C-DD43-8DBD-27F4C634196E}"/>
              </a:ext>
            </a:extLst>
          </p:cNvPr>
          <p:cNvSpPr/>
          <p:nvPr/>
        </p:nvSpPr>
        <p:spPr>
          <a:xfrm>
            <a:off x="965296" y="800935"/>
            <a:ext cx="5134555" cy="52574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5" name="Picture Placeholder 4">
            <a:extLst>
              <a:ext uri="{FF2B5EF4-FFF2-40B4-BE49-F238E27FC236}">
                <a16:creationId xmlns:a16="http://schemas.microsoft.com/office/drawing/2014/main" id="{BB5AACD0-6514-3B4F-8F97-C8886A2251BA}"/>
              </a:ext>
            </a:extLst>
          </p:cNvPr>
          <p:cNvSpPr>
            <a:spLocks noGrp="1"/>
          </p:cNvSpPr>
          <p:nvPr>
            <p:ph type="pic" sz="quarter" idx="28" hasCustomPrompt="1"/>
          </p:nvPr>
        </p:nvSpPr>
        <p:spPr>
          <a:xfrm>
            <a:off x="965296" y="811202"/>
            <a:ext cx="5130704" cy="5231102"/>
          </a:xfrm>
          <a:prstGeom prst="rect">
            <a:avLst/>
          </a:prstGeom>
        </p:spPr>
        <p:txBody>
          <a:bodyPr/>
          <a:lstStyle>
            <a:lvl1pPr algn="ctr">
              <a:defRPr sz="1455">
                <a:solidFill>
                  <a:srgbClr val="C00000"/>
                </a:solidFill>
              </a:defRPr>
            </a:lvl1pPr>
          </a:lstStyle>
          <a:p>
            <a:r>
              <a:rPr lang="en-US" dirty="0"/>
              <a:t>Since text is on top of the photo icon, you will need to move this box to your left or right to be able to click on that photo icon and add a photo. There is a gray box placeholder below the text to show where to align your photo</a:t>
            </a:r>
          </a:p>
        </p:txBody>
      </p:sp>
      <p:sp>
        <p:nvSpPr>
          <p:cNvPr id="20" name="Rectangle 19">
            <a:extLst>
              <a:ext uri="{FF2B5EF4-FFF2-40B4-BE49-F238E27FC236}">
                <a16:creationId xmlns:a16="http://schemas.microsoft.com/office/drawing/2014/main" id="{6E7E755D-4DDF-0A47-A3F1-15BB7554B636}"/>
              </a:ext>
            </a:extLst>
          </p:cNvPr>
          <p:cNvSpPr/>
          <p:nvPr/>
        </p:nvSpPr>
        <p:spPr>
          <a:xfrm>
            <a:off x="6110120" y="800935"/>
            <a:ext cx="5103748" cy="525741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19" name="Picture Placeholder 4">
            <a:extLst>
              <a:ext uri="{FF2B5EF4-FFF2-40B4-BE49-F238E27FC236}">
                <a16:creationId xmlns:a16="http://schemas.microsoft.com/office/drawing/2014/main" id="{51A2F8FE-D61B-3144-8B31-7133DF2B9633}"/>
              </a:ext>
            </a:extLst>
          </p:cNvPr>
          <p:cNvSpPr>
            <a:spLocks noGrp="1"/>
          </p:cNvSpPr>
          <p:nvPr>
            <p:ph type="pic" sz="quarter" idx="29" hasCustomPrompt="1"/>
          </p:nvPr>
        </p:nvSpPr>
        <p:spPr>
          <a:xfrm>
            <a:off x="6096001" y="805427"/>
            <a:ext cx="5107598" cy="5251639"/>
          </a:xfrm>
          <a:prstGeom prst="rect">
            <a:avLst/>
          </a:prstGeom>
        </p:spPr>
        <p:txBody>
          <a:bodyPr/>
          <a:lstStyle>
            <a:lvl1pPr marL="0" marR="0" indent="0" algn="ctr" defTabSz="554492" eaLnBrk="1" fontAlgn="auto" latinLnBrk="0" hangingPunct="1">
              <a:lnSpc>
                <a:spcPct val="130000"/>
              </a:lnSpc>
              <a:spcBef>
                <a:spcPts val="0"/>
              </a:spcBef>
              <a:spcAft>
                <a:spcPts val="0"/>
              </a:spcAft>
              <a:buClrTx/>
              <a:buSzTx/>
              <a:buFontTx/>
              <a:buNone/>
              <a:tabLst/>
              <a:defRPr sz="1455">
                <a:solidFill>
                  <a:srgbClr val="C00000"/>
                </a:solidFill>
              </a:defRPr>
            </a:lvl1pPr>
          </a:lstStyle>
          <a:p>
            <a:pPr marL="0" marR="0" lvl="0" indent="0" defTabSz="554492" eaLnBrk="1" fontAlgn="auto" latinLnBrk="0" hangingPunct="1">
              <a:lnSpc>
                <a:spcPct val="130000"/>
              </a:lnSpc>
              <a:spcBef>
                <a:spcPts val="0"/>
              </a:spcBef>
              <a:spcAft>
                <a:spcPts val="0"/>
              </a:spcAft>
              <a:buClrTx/>
              <a:buSzTx/>
              <a:buFontTx/>
              <a:buNone/>
              <a:tabLst/>
              <a:defRPr/>
            </a:pPr>
            <a:r>
              <a:rPr lang="en-US" dirty="0"/>
              <a:t>Since text is on top of the photo icon, you will need to move this box to your left or right to be able to click on that photo icon and add a photo. There is a darker gray box placeholder below the text to show where to align your photo</a:t>
            </a:r>
          </a:p>
          <a:p>
            <a:endParaRPr lang="en-US" dirty="0"/>
          </a:p>
        </p:txBody>
      </p:sp>
      <p:sp>
        <p:nvSpPr>
          <p:cNvPr id="21" name="object 9">
            <a:extLst>
              <a:ext uri="{FF2B5EF4-FFF2-40B4-BE49-F238E27FC236}">
                <a16:creationId xmlns:a16="http://schemas.microsoft.com/office/drawing/2014/main" id="{08B682BF-3065-6A4A-8A95-A79053170EA4}"/>
              </a:ext>
            </a:extLst>
          </p:cNvPr>
          <p:cNvSpPr/>
          <p:nvPr/>
        </p:nvSpPr>
        <p:spPr>
          <a:xfrm>
            <a:off x="5688265" y="2517656"/>
            <a:ext cx="815624" cy="1822511"/>
          </a:xfrm>
          <a:custGeom>
            <a:avLst/>
            <a:gdLst/>
            <a:ahLst/>
            <a:cxnLst/>
            <a:rect l="l" t="t" r="r" b="b"/>
            <a:pathLst>
              <a:path w="1344929" h="3005454">
                <a:moveTo>
                  <a:pt x="1338148" y="0"/>
                </a:moveTo>
                <a:lnTo>
                  <a:pt x="0" y="0"/>
                </a:lnTo>
                <a:lnTo>
                  <a:pt x="0" y="1338148"/>
                </a:lnTo>
                <a:lnTo>
                  <a:pt x="1338148" y="1338148"/>
                </a:lnTo>
                <a:lnTo>
                  <a:pt x="1338148" y="0"/>
                </a:lnTo>
                <a:close/>
              </a:path>
              <a:path w="1344929" h="3005454">
                <a:moveTo>
                  <a:pt x="1344663" y="1660232"/>
                </a:moveTo>
                <a:lnTo>
                  <a:pt x="0" y="1660232"/>
                </a:lnTo>
                <a:lnTo>
                  <a:pt x="0" y="3004972"/>
                </a:lnTo>
                <a:lnTo>
                  <a:pt x="1344663" y="3004972"/>
                </a:lnTo>
                <a:lnTo>
                  <a:pt x="1344663" y="1660232"/>
                </a:lnTo>
                <a:close/>
              </a:path>
            </a:pathLst>
          </a:custGeom>
          <a:solidFill>
            <a:srgbClr val="FFFFFF"/>
          </a:solidFill>
        </p:spPr>
        <p:txBody>
          <a:bodyPr wrap="square" lIns="0" tIns="0" rIns="0" bIns="0" rtlCol="0"/>
          <a:lstStyle/>
          <a:p>
            <a:endParaRPr sz="1092"/>
          </a:p>
        </p:txBody>
      </p:sp>
      <p:sp>
        <p:nvSpPr>
          <p:cNvPr id="11" name="Text Placeholder 7">
            <a:extLst>
              <a:ext uri="{FF2B5EF4-FFF2-40B4-BE49-F238E27FC236}">
                <a16:creationId xmlns:a16="http://schemas.microsoft.com/office/drawing/2014/main" id="{A1BB8352-F8DF-4D43-BFAD-8AC642235C92}"/>
              </a:ext>
            </a:extLst>
          </p:cNvPr>
          <p:cNvSpPr>
            <a:spLocks noGrp="1"/>
          </p:cNvSpPr>
          <p:nvPr>
            <p:ph type="body" sz="quarter" idx="26" hasCustomPrompt="1"/>
          </p:nvPr>
        </p:nvSpPr>
        <p:spPr>
          <a:xfrm>
            <a:off x="1790003" y="639880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2" name="Text Placeholder 9">
            <a:extLst>
              <a:ext uri="{FF2B5EF4-FFF2-40B4-BE49-F238E27FC236}">
                <a16:creationId xmlns:a16="http://schemas.microsoft.com/office/drawing/2014/main" id="{F37F3858-EAAD-8D4A-8BA8-AEB782780AE8}"/>
              </a:ext>
            </a:extLst>
          </p:cNvPr>
          <p:cNvSpPr>
            <a:spLocks noGrp="1"/>
          </p:cNvSpPr>
          <p:nvPr>
            <p:ph type="body" sz="quarter" idx="27" hasCustomPrompt="1"/>
          </p:nvPr>
        </p:nvSpPr>
        <p:spPr>
          <a:xfrm>
            <a:off x="1113084" y="639880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3" name="Text Placeholder 2">
            <a:extLst>
              <a:ext uri="{FF2B5EF4-FFF2-40B4-BE49-F238E27FC236}">
                <a16:creationId xmlns:a16="http://schemas.microsoft.com/office/drawing/2014/main" id="{9303B157-BF6D-2541-8E02-D31040FDF1F7}"/>
              </a:ext>
            </a:extLst>
          </p:cNvPr>
          <p:cNvSpPr>
            <a:spLocks noGrp="1"/>
          </p:cNvSpPr>
          <p:nvPr>
            <p:ph type="body" sz="quarter" idx="24" hasCustomPrompt="1"/>
          </p:nvPr>
        </p:nvSpPr>
        <p:spPr>
          <a:xfrm>
            <a:off x="2247511" y="2868794"/>
            <a:ext cx="2309294" cy="746544"/>
          </a:xfrm>
          <a:prstGeom prst="rect">
            <a:avLst/>
          </a:prstGeom>
        </p:spPr>
        <p:txBody>
          <a:bodyPr anchor="ctr" anchorCtr="0"/>
          <a:lstStyle>
            <a:lvl1pPr>
              <a:defRPr sz="4851" b="0" i="0" baseline="0">
                <a:solidFill>
                  <a:schemeClr val="bg1"/>
                </a:solidFill>
                <a:latin typeface="Arial Black" panose="020B0604020202020204" pitchFamily="34" charset="0"/>
              </a:defRPr>
            </a:lvl1pPr>
          </a:lstStyle>
          <a:p>
            <a:pPr lvl="0"/>
            <a:r>
              <a:rPr lang="en-US" dirty="0"/>
              <a:t>Lorem</a:t>
            </a:r>
          </a:p>
        </p:txBody>
      </p:sp>
      <p:sp>
        <p:nvSpPr>
          <p:cNvPr id="22" name="Text Placeholder 2">
            <a:extLst>
              <a:ext uri="{FF2B5EF4-FFF2-40B4-BE49-F238E27FC236}">
                <a16:creationId xmlns:a16="http://schemas.microsoft.com/office/drawing/2014/main" id="{6FA3E2B8-7A48-3144-A79F-311482EE80CF}"/>
              </a:ext>
            </a:extLst>
          </p:cNvPr>
          <p:cNvSpPr>
            <a:spLocks noGrp="1"/>
          </p:cNvSpPr>
          <p:nvPr>
            <p:ph type="body" sz="quarter" idx="25" hasCustomPrompt="1"/>
          </p:nvPr>
        </p:nvSpPr>
        <p:spPr>
          <a:xfrm>
            <a:off x="7898802" y="2883064"/>
            <a:ext cx="2309294" cy="746544"/>
          </a:xfrm>
          <a:prstGeom prst="rect">
            <a:avLst/>
          </a:prstGeom>
        </p:spPr>
        <p:txBody>
          <a:bodyPr anchor="ctr" anchorCtr="0"/>
          <a:lstStyle>
            <a:lvl1pPr>
              <a:defRPr sz="4851" b="0" i="0" baseline="0">
                <a:solidFill>
                  <a:schemeClr val="bg1"/>
                </a:solidFill>
                <a:latin typeface="Arial Black" panose="020B0604020202020204" pitchFamily="34" charset="0"/>
              </a:defRPr>
            </a:lvl1pPr>
          </a:lstStyle>
          <a:p>
            <a:pPr lvl="0"/>
            <a:r>
              <a:rPr lang="en-US" dirty="0"/>
              <a:t>Ipsum</a:t>
            </a:r>
          </a:p>
        </p:txBody>
      </p:sp>
      <p:sp>
        <p:nvSpPr>
          <p:cNvPr id="14" name="Footer Placeholder 3">
            <a:extLst>
              <a:ext uri="{FF2B5EF4-FFF2-40B4-BE49-F238E27FC236}">
                <a16:creationId xmlns:a16="http://schemas.microsoft.com/office/drawing/2014/main" id="{2EBDA40E-EADE-4C20-99C7-74B4F275E6BE}"/>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61069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ause Effect Text Only">
    <p:spTree>
      <p:nvGrpSpPr>
        <p:cNvPr id="1" name=""/>
        <p:cNvGrpSpPr/>
        <p:nvPr/>
      </p:nvGrpSpPr>
      <p:grpSpPr>
        <a:xfrm>
          <a:off x="0" y="0"/>
          <a:ext cx="0" cy="0"/>
          <a:chOff x="0" y="0"/>
          <a:chExt cx="0" cy="0"/>
        </a:xfrm>
      </p:grpSpPr>
      <p:grpSp>
        <p:nvGrpSpPr>
          <p:cNvPr id="8" name="object 3">
            <a:extLst>
              <a:ext uri="{FF2B5EF4-FFF2-40B4-BE49-F238E27FC236}">
                <a16:creationId xmlns:a16="http://schemas.microsoft.com/office/drawing/2014/main" id="{7C674EC4-3E5A-5F46-98CD-694C4C75E4F6}"/>
              </a:ext>
            </a:extLst>
          </p:cNvPr>
          <p:cNvGrpSpPr/>
          <p:nvPr/>
        </p:nvGrpSpPr>
        <p:grpSpPr>
          <a:xfrm>
            <a:off x="5896311" y="0"/>
            <a:ext cx="6295863" cy="6857615"/>
            <a:chOff x="9722771" y="0"/>
            <a:chExt cx="10381615" cy="11308715"/>
          </a:xfrm>
        </p:grpSpPr>
        <p:sp>
          <p:nvSpPr>
            <p:cNvPr id="9" name="object 4">
              <a:extLst>
                <a:ext uri="{FF2B5EF4-FFF2-40B4-BE49-F238E27FC236}">
                  <a16:creationId xmlns:a16="http://schemas.microsoft.com/office/drawing/2014/main" id="{47117693-8E8A-484D-86B4-96E527FF0ECB}"/>
                </a:ext>
              </a:extLst>
            </p:cNvPr>
            <p:cNvSpPr/>
            <p:nvPr/>
          </p:nvSpPr>
          <p:spPr>
            <a:xfrm>
              <a:off x="10050604" y="0"/>
              <a:ext cx="10053955" cy="11308715"/>
            </a:xfrm>
            <a:custGeom>
              <a:avLst/>
              <a:gdLst/>
              <a:ahLst/>
              <a:cxnLst/>
              <a:rect l="l" t="t" r="r" b="b"/>
              <a:pathLst>
                <a:path w="10053955" h="11308715">
                  <a:moveTo>
                    <a:pt x="10053494" y="0"/>
                  </a:moveTo>
                  <a:lnTo>
                    <a:pt x="0" y="0"/>
                  </a:lnTo>
                  <a:lnTo>
                    <a:pt x="0" y="11308556"/>
                  </a:lnTo>
                  <a:lnTo>
                    <a:pt x="10053494" y="11308556"/>
                  </a:lnTo>
                  <a:lnTo>
                    <a:pt x="10053494" y="0"/>
                  </a:lnTo>
                  <a:close/>
                </a:path>
              </a:pathLst>
            </a:custGeom>
            <a:solidFill>
              <a:srgbClr val="FFDC34"/>
            </a:solidFill>
          </p:spPr>
          <p:txBody>
            <a:bodyPr wrap="square" lIns="0" tIns="0" rIns="0" bIns="0" rtlCol="0"/>
            <a:lstStyle/>
            <a:p>
              <a:endParaRPr sz="1092"/>
            </a:p>
          </p:txBody>
        </p:sp>
        <p:sp>
          <p:nvSpPr>
            <p:cNvPr id="10" name="object 5">
              <a:extLst>
                <a:ext uri="{FF2B5EF4-FFF2-40B4-BE49-F238E27FC236}">
                  <a16:creationId xmlns:a16="http://schemas.microsoft.com/office/drawing/2014/main" id="{44C166EF-2302-6249-B3DA-B5D2CEDE2C34}"/>
                </a:ext>
              </a:extLst>
            </p:cNvPr>
            <p:cNvSpPr/>
            <p:nvPr/>
          </p:nvSpPr>
          <p:spPr>
            <a:xfrm>
              <a:off x="9722764" y="2837884"/>
              <a:ext cx="655955" cy="1581785"/>
            </a:xfrm>
            <a:custGeom>
              <a:avLst/>
              <a:gdLst/>
              <a:ahLst/>
              <a:cxnLst/>
              <a:rect l="l" t="t" r="r" b="b"/>
              <a:pathLst>
                <a:path w="655954" h="1581785">
                  <a:moveTo>
                    <a:pt x="655662" y="925753"/>
                  </a:moveTo>
                  <a:lnTo>
                    <a:pt x="0" y="925753"/>
                  </a:lnTo>
                  <a:lnTo>
                    <a:pt x="0" y="1581442"/>
                  </a:lnTo>
                  <a:lnTo>
                    <a:pt x="655662" y="1581442"/>
                  </a:lnTo>
                  <a:lnTo>
                    <a:pt x="655662" y="925753"/>
                  </a:lnTo>
                  <a:close/>
                </a:path>
                <a:path w="655954" h="1581785">
                  <a:moveTo>
                    <a:pt x="655662" y="0"/>
                  </a:moveTo>
                  <a:lnTo>
                    <a:pt x="0" y="0"/>
                  </a:lnTo>
                  <a:lnTo>
                    <a:pt x="0" y="655675"/>
                  </a:lnTo>
                  <a:lnTo>
                    <a:pt x="655662" y="655675"/>
                  </a:lnTo>
                  <a:lnTo>
                    <a:pt x="655662" y="0"/>
                  </a:lnTo>
                  <a:close/>
                </a:path>
              </a:pathLst>
            </a:custGeom>
            <a:solidFill>
              <a:srgbClr val="FF6012"/>
            </a:solidFill>
          </p:spPr>
          <p:txBody>
            <a:bodyPr wrap="square" lIns="0" tIns="0" rIns="0" bIns="0" rtlCol="0"/>
            <a:lstStyle/>
            <a:p>
              <a:endParaRPr sz="1092"/>
            </a:p>
          </p:txBody>
        </p:sp>
      </p:grpSp>
      <p:sp>
        <p:nvSpPr>
          <p:cNvPr id="20" name="Text Placeholder 19">
            <a:extLst>
              <a:ext uri="{FF2B5EF4-FFF2-40B4-BE49-F238E27FC236}">
                <a16:creationId xmlns:a16="http://schemas.microsoft.com/office/drawing/2014/main" id="{3930DF97-1C31-7E4E-BC43-041350361C3D}"/>
              </a:ext>
            </a:extLst>
          </p:cNvPr>
          <p:cNvSpPr>
            <a:spLocks noGrp="1"/>
          </p:cNvSpPr>
          <p:nvPr>
            <p:ph type="body" sz="quarter" idx="13" hasCustomPrompt="1"/>
          </p:nvPr>
        </p:nvSpPr>
        <p:spPr>
          <a:xfrm>
            <a:off x="1362304" y="1658288"/>
            <a:ext cx="3857655" cy="4031337"/>
          </a:xfrm>
          <a:prstGeom prst="rect">
            <a:avLst/>
          </a:prstGeom>
        </p:spPr>
        <p:txBody>
          <a:bodyPr/>
          <a:lstStyle>
            <a:lvl1pPr>
              <a:lnSpc>
                <a:spcPct val="100000"/>
              </a:lnSpc>
              <a:defRPr sz="3275">
                <a:solidFill>
                  <a:schemeClr val="bg2"/>
                </a:solidFill>
                <a:latin typeface="Arial Black" panose="020B0604020202020204" pitchFamily="34" charset="0"/>
              </a:defRPr>
            </a:lvl1pPr>
            <a:lvl2pPr>
              <a:lnSpc>
                <a:spcPts val="3214"/>
              </a:lnSpc>
              <a:defRPr sz="3244">
                <a:solidFill>
                  <a:schemeClr val="bg2"/>
                </a:solidFill>
                <a:latin typeface="Arial Black" panose="020B0604020202020204" pitchFamily="34" charset="0"/>
              </a:defRPr>
            </a:lvl2pPr>
            <a:lvl3pPr>
              <a:lnSpc>
                <a:spcPts val="3214"/>
              </a:lnSpc>
              <a:defRPr sz="3244">
                <a:solidFill>
                  <a:schemeClr val="bg2"/>
                </a:solidFill>
                <a:latin typeface="Arial Black" panose="020B0604020202020204" pitchFamily="34" charset="0"/>
              </a:defRPr>
            </a:lvl3pPr>
            <a:lvl4pPr>
              <a:lnSpc>
                <a:spcPts val="3214"/>
              </a:lnSpc>
              <a:defRPr sz="3244">
                <a:solidFill>
                  <a:schemeClr val="bg2"/>
                </a:solidFill>
                <a:latin typeface="Arial Black" panose="020B0604020202020204" pitchFamily="34" charset="0"/>
              </a:defRPr>
            </a:lvl4pPr>
            <a:lvl5pPr>
              <a:lnSpc>
                <a:spcPts val="3214"/>
              </a:lnSpc>
              <a:defRPr sz="3244">
                <a:solidFill>
                  <a:schemeClr val="bg2"/>
                </a:solidFill>
                <a:latin typeface="Arial Black" panose="020B0604020202020204" pitchFamily="34" charset="0"/>
              </a:defRPr>
            </a:lvl5pPr>
          </a:lstStyle>
          <a:p>
            <a:pPr lvl="0"/>
            <a:r>
              <a:rPr lang="en-US" dirty="0"/>
              <a:t>Click to add large form copy </a:t>
            </a:r>
            <a:r>
              <a:rPr lang="en-US" dirty="0" err="1"/>
              <a:t>consectetur</a:t>
            </a:r>
            <a:r>
              <a:rPr lang="en-US" dirty="0"/>
              <a:t> </a:t>
            </a:r>
            <a:r>
              <a:rPr lang="en-US" dirty="0" err="1"/>
              <a:t>adipiscing</a:t>
            </a:r>
            <a:r>
              <a:rPr lang="en-US" dirty="0"/>
              <a:t> </a:t>
            </a:r>
            <a:r>
              <a:rPr lang="en-US" dirty="0" err="1"/>
              <a:t>elit</a:t>
            </a:r>
            <a:r>
              <a:rPr lang="en-US" dirty="0"/>
              <a:t>. Sed libero </a:t>
            </a:r>
            <a:r>
              <a:rPr lang="en-US" dirty="0" err="1"/>
              <a:t>enim</a:t>
            </a:r>
            <a:r>
              <a:rPr lang="en-US" dirty="0"/>
              <a:t>, vestibulum at </a:t>
            </a:r>
            <a:r>
              <a:rPr lang="en-US" dirty="0" err="1"/>
              <a:t>elementum</a:t>
            </a:r>
            <a:r>
              <a:rPr lang="en-US" dirty="0"/>
              <a:t> sed, </a:t>
            </a:r>
            <a:r>
              <a:rPr lang="en-US" dirty="0" err="1"/>
              <a:t>iaculis</a:t>
            </a:r>
            <a:r>
              <a:rPr lang="en-US" dirty="0"/>
              <a:t> at </a:t>
            </a:r>
            <a:r>
              <a:rPr lang="en-US" dirty="0" err="1"/>
              <a:t>nunc</a:t>
            </a:r>
            <a:r>
              <a:rPr lang="en-US" dirty="0"/>
              <a:t>.</a:t>
            </a:r>
          </a:p>
        </p:txBody>
      </p:sp>
      <p:sp>
        <p:nvSpPr>
          <p:cNvPr id="21" name="Text Placeholder 19">
            <a:extLst>
              <a:ext uri="{FF2B5EF4-FFF2-40B4-BE49-F238E27FC236}">
                <a16:creationId xmlns:a16="http://schemas.microsoft.com/office/drawing/2014/main" id="{1E01443D-080A-A744-984D-9F8639393DFA}"/>
              </a:ext>
            </a:extLst>
          </p:cNvPr>
          <p:cNvSpPr>
            <a:spLocks noGrp="1"/>
          </p:cNvSpPr>
          <p:nvPr>
            <p:ph type="body" sz="quarter" idx="14" hasCustomPrompt="1"/>
          </p:nvPr>
        </p:nvSpPr>
        <p:spPr>
          <a:xfrm>
            <a:off x="7226928" y="1607217"/>
            <a:ext cx="3857655" cy="3023503"/>
          </a:xfrm>
          <a:prstGeom prst="rect">
            <a:avLst/>
          </a:prstGeom>
        </p:spPr>
        <p:txBody>
          <a:bodyPr/>
          <a:lstStyle>
            <a:lvl1pPr>
              <a:lnSpc>
                <a:spcPct val="100000"/>
              </a:lnSpc>
              <a:defRPr sz="3275">
                <a:solidFill>
                  <a:schemeClr val="bg2"/>
                </a:solidFill>
                <a:latin typeface="Arial Black" panose="020B0604020202020204" pitchFamily="34" charset="0"/>
              </a:defRPr>
            </a:lvl1pPr>
            <a:lvl2pPr>
              <a:lnSpc>
                <a:spcPts val="3214"/>
              </a:lnSpc>
              <a:defRPr sz="3244">
                <a:solidFill>
                  <a:schemeClr val="bg2"/>
                </a:solidFill>
                <a:latin typeface="Arial Black" panose="020B0604020202020204" pitchFamily="34" charset="0"/>
              </a:defRPr>
            </a:lvl2pPr>
            <a:lvl3pPr>
              <a:lnSpc>
                <a:spcPts val="3214"/>
              </a:lnSpc>
              <a:defRPr sz="3244">
                <a:solidFill>
                  <a:schemeClr val="bg2"/>
                </a:solidFill>
                <a:latin typeface="Arial Black" panose="020B0604020202020204" pitchFamily="34" charset="0"/>
              </a:defRPr>
            </a:lvl3pPr>
            <a:lvl4pPr>
              <a:lnSpc>
                <a:spcPts val="3214"/>
              </a:lnSpc>
              <a:defRPr sz="3244">
                <a:solidFill>
                  <a:schemeClr val="bg2"/>
                </a:solidFill>
                <a:latin typeface="Arial Black" panose="020B0604020202020204" pitchFamily="34" charset="0"/>
              </a:defRPr>
            </a:lvl4pPr>
            <a:lvl5pPr>
              <a:lnSpc>
                <a:spcPts val="3214"/>
              </a:lnSpc>
              <a:defRPr sz="3244">
                <a:solidFill>
                  <a:schemeClr val="bg2"/>
                </a:solidFill>
                <a:latin typeface="Arial Black" panose="020B0604020202020204" pitchFamily="34" charset="0"/>
              </a:defRPr>
            </a:lvl5pPr>
          </a:lstStyle>
          <a:p>
            <a:pPr lvl="0"/>
            <a:r>
              <a:rPr lang="en-US" dirty="0"/>
              <a:t>Click to add large form copy Sed libero </a:t>
            </a:r>
            <a:r>
              <a:rPr lang="en-US" dirty="0" err="1"/>
              <a:t>enim</a:t>
            </a:r>
            <a:r>
              <a:rPr lang="en-US" dirty="0"/>
              <a:t>, vestibulum at </a:t>
            </a:r>
            <a:r>
              <a:rPr lang="en-US" dirty="0" err="1"/>
              <a:t>elementum</a:t>
            </a:r>
            <a:r>
              <a:rPr lang="en-US" dirty="0"/>
              <a:t> sed, </a:t>
            </a:r>
            <a:r>
              <a:rPr lang="en-US" dirty="0" err="1"/>
              <a:t>iaculis</a:t>
            </a:r>
            <a:r>
              <a:rPr lang="en-US" dirty="0"/>
              <a:t> at </a:t>
            </a:r>
            <a:r>
              <a:rPr lang="en-US" dirty="0" err="1"/>
              <a:t>nunc</a:t>
            </a:r>
            <a:r>
              <a:rPr lang="en-US" dirty="0"/>
              <a:t>. </a:t>
            </a:r>
          </a:p>
        </p:txBody>
      </p:sp>
      <p:sp>
        <p:nvSpPr>
          <p:cNvPr id="16" name="Text Placeholder 7">
            <a:extLst>
              <a:ext uri="{FF2B5EF4-FFF2-40B4-BE49-F238E27FC236}">
                <a16:creationId xmlns:a16="http://schemas.microsoft.com/office/drawing/2014/main" id="{02E735EF-96EF-554A-902C-A413509B21F9}"/>
              </a:ext>
            </a:extLst>
          </p:cNvPr>
          <p:cNvSpPr>
            <a:spLocks noGrp="1"/>
          </p:cNvSpPr>
          <p:nvPr>
            <p:ph type="body" sz="quarter" idx="25" hasCustomPrompt="1"/>
          </p:nvPr>
        </p:nvSpPr>
        <p:spPr>
          <a:xfrm>
            <a:off x="1819478" y="638629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7" name="Text Placeholder 9">
            <a:extLst>
              <a:ext uri="{FF2B5EF4-FFF2-40B4-BE49-F238E27FC236}">
                <a16:creationId xmlns:a16="http://schemas.microsoft.com/office/drawing/2014/main" id="{FB913D3F-BF83-4D46-A689-F18E3D3EF8BD}"/>
              </a:ext>
            </a:extLst>
          </p:cNvPr>
          <p:cNvSpPr>
            <a:spLocks noGrp="1"/>
          </p:cNvSpPr>
          <p:nvPr>
            <p:ph type="body" sz="quarter" idx="26" hasCustomPrompt="1"/>
          </p:nvPr>
        </p:nvSpPr>
        <p:spPr>
          <a:xfrm>
            <a:off x="1142559" y="638629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12" name="Footer Placeholder 3">
            <a:extLst>
              <a:ext uri="{FF2B5EF4-FFF2-40B4-BE49-F238E27FC236}">
                <a16:creationId xmlns:a16="http://schemas.microsoft.com/office/drawing/2014/main" id="{3CBBBC60-4739-4BE1-9D9D-F2BD9F92C746}"/>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29248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Vertical Picture with Content_nobullet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7864364-4B0B-F84F-8D03-99998FF0C019}"/>
              </a:ext>
            </a:extLst>
          </p:cNvPr>
          <p:cNvSpPr>
            <a:spLocks noGrp="1"/>
          </p:cNvSpPr>
          <p:nvPr>
            <p:ph type="pic" sz="quarter" idx="28" hasCustomPrompt="1"/>
          </p:nvPr>
        </p:nvSpPr>
        <p:spPr>
          <a:xfrm>
            <a:off x="0" y="0"/>
            <a:ext cx="4055978" cy="6857997"/>
          </a:xfrm>
          <a:prstGeom prst="rect">
            <a:avLst/>
          </a:prstGeom>
          <a:solidFill>
            <a:schemeClr val="bg1">
              <a:lumMod val="85000"/>
            </a:schemeClr>
          </a:solidFill>
        </p:spPr>
        <p:txBody>
          <a:bodyPr/>
          <a:lstStyle>
            <a:lvl1pPr algn="ctr">
              <a:defRPr sz="1940">
                <a:solidFill>
                  <a:srgbClr val="C00000"/>
                </a:solidFill>
              </a:defRPr>
            </a:lvl1pPr>
          </a:lstStyle>
          <a:p>
            <a:r>
              <a:rPr lang="en-US" dirty="0"/>
              <a:t>Click photo icon at the center to add a photo</a:t>
            </a:r>
          </a:p>
        </p:txBody>
      </p:sp>
      <p:sp>
        <p:nvSpPr>
          <p:cNvPr id="19" name="Text Placeholder 22">
            <a:extLst>
              <a:ext uri="{FF2B5EF4-FFF2-40B4-BE49-F238E27FC236}">
                <a16:creationId xmlns:a16="http://schemas.microsoft.com/office/drawing/2014/main" id="{3E66507E-14F0-334A-A769-B76F061DACD8}"/>
              </a:ext>
            </a:extLst>
          </p:cNvPr>
          <p:cNvSpPr>
            <a:spLocks noGrp="1"/>
          </p:cNvSpPr>
          <p:nvPr>
            <p:ph type="body" sz="quarter" idx="17" hasCustomPrompt="1"/>
          </p:nvPr>
        </p:nvSpPr>
        <p:spPr>
          <a:xfrm>
            <a:off x="5472736" y="3779788"/>
            <a:ext cx="3428855" cy="1430487"/>
          </a:xfrm>
          <a:prstGeom prst="rect">
            <a:avLst/>
          </a:prstGeom>
        </p:spPr>
        <p:txBody>
          <a:bodyPr/>
          <a:lstStyle>
            <a:lvl1pPr>
              <a:lnSpc>
                <a:spcPct val="130000"/>
              </a:lnSpc>
              <a:defRPr/>
            </a:lvl1pPr>
          </a:lstStyle>
          <a:p>
            <a:pPr lvl="0"/>
            <a:r>
              <a:rPr lang="en-US" dirty="0"/>
              <a:t>Click to add paragraph text.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a:t>
            </a:r>
          </a:p>
        </p:txBody>
      </p:sp>
      <p:sp>
        <p:nvSpPr>
          <p:cNvPr id="10" name="Text Placeholder 7">
            <a:extLst>
              <a:ext uri="{FF2B5EF4-FFF2-40B4-BE49-F238E27FC236}">
                <a16:creationId xmlns:a16="http://schemas.microsoft.com/office/drawing/2014/main" id="{FB0E3704-252B-4867-9C27-D981829F7B48}"/>
              </a:ext>
            </a:extLst>
          </p:cNvPr>
          <p:cNvSpPr>
            <a:spLocks noGrp="1"/>
          </p:cNvSpPr>
          <p:nvPr>
            <p:ph type="body" sz="quarter" idx="25" hasCustomPrompt="1"/>
          </p:nvPr>
        </p:nvSpPr>
        <p:spPr>
          <a:xfrm>
            <a:off x="6139590" y="6321047"/>
            <a:ext cx="2246489"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1" name="Text Placeholder 9">
            <a:extLst>
              <a:ext uri="{FF2B5EF4-FFF2-40B4-BE49-F238E27FC236}">
                <a16:creationId xmlns:a16="http://schemas.microsoft.com/office/drawing/2014/main" id="{AF5E0686-E4D9-4EAD-A6B6-F876C6C0AC21}"/>
              </a:ext>
            </a:extLst>
          </p:cNvPr>
          <p:cNvSpPr>
            <a:spLocks noGrp="1"/>
          </p:cNvSpPr>
          <p:nvPr>
            <p:ph type="body" sz="quarter" idx="26" hasCustomPrompt="1"/>
          </p:nvPr>
        </p:nvSpPr>
        <p:spPr>
          <a:xfrm>
            <a:off x="5462671" y="6321047"/>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12" name="object 3">
            <a:extLst>
              <a:ext uri="{FF2B5EF4-FFF2-40B4-BE49-F238E27FC236}">
                <a16:creationId xmlns:a16="http://schemas.microsoft.com/office/drawing/2014/main" id="{3A22A4E5-68C2-ED48-A967-DD58DCFE01D7}"/>
              </a:ext>
            </a:extLst>
          </p:cNvPr>
          <p:cNvSpPr txBox="1">
            <a:spLocks noGrp="1"/>
          </p:cNvSpPr>
          <p:nvPr>
            <p:ph type="title" hasCustomPrompt="1"/>
          </p:nvPr>
        </p:nvSpPr>
        <p:spPr>
          <a:xfrm>
            <a:off x="5436661" y="737552"/>
            <a:ext cx="3476925" cy="1505156"/>
          </a:xfrm>
          <a:prstGeom prst="rect">
            <a:avLst/>
          </a:prstGeom>
        </p:spPr>
        <p:txBody>
          <a:bodyPr vert="horz" wrap="square" lIns="0" tIns="12065" rIns="0" bIns="0" rtlCol="0" anchor="b" anchorCtr="0">
            <a:spAutoFit/>
          </a:bodyPr>
          <a:lstStyle>
            <a:lvl1pPr marL="7701">
              <a:lnSpc>
                <a:spcPct val="100000"/>
              </a:lnSpc>
              <a:spcBef>
                <a:spcPts val="58"/>
              </a:spcBef>
              <a:defRPr sz="4851"/>
            </a:lvl1pPr>
          </a:lstStyle>
          <a:p>
            <a:pPr marL="12700">
              <a:lnSpc>
                <a:spcPct val="100000"/>
              </a:lnSpc>
              <a:spcBef>
                <a:spcPts val="95"/>
              </a:spcBef>
            </a:pPr>
            <a:r>
              <a:rPr lang="en-US" spc="-154" dirty="0"/>
              <a:t>Click to Edit</a:t>
            </a:r>
            <a:endParaRPr spc="-154" dirty="0"/>
          </a:p>
        </p:txBody>
      </p:sp>
      <p:sp>
        <p:nvSpPr>
          <p:cNvPr id="14" name="Text Placeholder 20">
            <a:extLst>
              <a:ext uri="{FF2B5EF4-FFF2-40B4-BE49-F238E27FC236}">
                <a16:creationId xmlns:a16="http://schemas.microsoft.com/office/drawing/2014/main" id="{9664E885-8483-1C45-BDD9-095AD4C234D0}"/>
              </a:ext>
            </a:extLst>
          </p:cNvPr>
          <p:cNvSpPr>
            <a:spLocks noGrp="1"/>
          </p:cNvSpPr>
          <p:nvPr>
            <p:ph type="body" sz="quarter" idx="27" hasCustomPrompt="1"/>
          </p:nvPr>
        </p:nvSpPr>
        <p:spPr>
          <a:xfrm>
            <a:off x="5478063" y="2540142"/>
            <a:ext cx="3414986" cy="391236"/>
          </a:xfrm>
          <a:prstGeom prst="rect">
            <a:avLst/>
          </a:prstGeom>
        </p:spPr>
        <p:txBody>
          <a:bodyPr/>
          <a:lstStyle>
            <a:lvl1pPr>
              <a:defRPr sz="2183" baseline="0">
                <a:latin typeface="Arial" panose="020B0604020202020204" pitchFamily="34" charset="0"/>
              </a:defRPr>
            </a:lvl1pPr>
          </a:lstStyle>
          <a:p>
            <a:pPr lvl="0"/>
            <a:r>
              <a:rPr lang="en-US" dirty="0"/>
              <a:t>Click to add text</a:t>
            </a:r>
          </a:p>
        </p:txBody>
      </p:sp>
      <p:sp>
        <p:nvSpPr>
          <p:cNvPr id="15" name="Footer Placeholder 3">
            <a:extLst>
              <a:ext uri="{FF2B5EF4-FFF2-40B4-BE49-F238E27FC236}">
                <a16:creationId xmlns:a16="http://schemas.microsoft.com/office/drawing/2014/main" id="{19D7140C-E35B-45CD-8121-778D8D8AA75D}"/>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6968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Picture with Content_bullets">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7864364-4B0B-F84F-8D03-99998FF0C019}"/>
              </a:ext>
            </a:extLst>
          </p:cNvPr>
          <p:cNvSpPr>
            <a:spLocks noGrp="1"/>
          </p:cNvSpPr>
          <p:nvPr>
            <p:ph type="pic" sz="quarter" idx="28" hasCustomPrompt="1"/>
          </p:nvPr>
        </p:nvSpPr>
        <p:spPr>
          <a:xfrm>
            <a:off x="0" y="0"/>
            <a:ext cx="4055978" cy="6858000"/>
          </a:xfrm>
          <a:prstGeom prst="rect">
            <a:avLst/>
          </a:prstGeom>
        </p:spPr>
        <p:txBody>
          <a:bodyPr/>
          <a:lstStyle>
            <a:lvl1pPr marL="0" marR="0" indent="0" algn="ctr" defTabSz="554492" eaLnBrk="1" fontAlgn="auto" latinLnBrk="0" hangingPunct="1">
              <a:lnSpc>
                <a:spcPct val="130000"/>
              </a:lnSpc>
              <a:spcBef>
                <a:spcPts val="0"/>
              </a:spcBef>
              <a:spcAft>
                <a:spcPts val="0"/>
              </a:spcAft>
              <a:buClrTx/>
              <a:buSzTx/>
              <a:buFontTx/>
              <a:buNone/>
              <a:tabLst/>
              <a:defRPr sz="1940">
                <a:solidFill>
                  <a:srgbClr val="C00000"/>
                </a:solidFill>
              </a:defRPr>
            </a:lvl1pPr>
          </a:lstStyle>
          <a:p>
            <a:pPr marL="0" marR="0" lvl="0" indent="0" defTabSz="554492" eaLnBrk="1" fontAlgn="auto" latinLnBrk="0" hangingPunct="1">
              <a:lnSpc>
                <a:spcPct val="130000"/>
              </a:lnSpc>
              <a:spcBef>
                <a:spcPts val="0"/>
              </a:spcBef>
              <a:spcAft>
                <a:spcPts val="0"/>
              </a:spcAft>
              <a:buClrTx/>
              <a:buSzTx/>
              <a:buFontTx/>
              <a:buNone/>
              <a:tabLst/>
              <a:defRPr/>
            </a:pPr>
            <a:r>
              <a:rPr lang="en-US" dirty="0"/>
              <a:t>Click photo icon at the center to add a photo</a:t>
            </a:r>
          </a:p>
          <a:p>
            <a:endParaRPr lang="en-US" dirty="0"/>
          </a:p>
        </p:txBody>
      </p:sp>
      <p:sp>
        <p:nvSpPr>
          <p:cNvPr id="10" name="Text Placeholder 7">
            <a:extLst>
              <a:ext uri="{FF2B5EF4-FFF2-40B4-BE49-F238E27FC236}">
                <a16:creationId xmlns:a16="http://schemas.microsoft.com/office/drawing/2014/main" id="{FB0E3704-252B-4867-9C27-D981829F7B48}"/>
              </a:ext>
            </a:extLst>
          </p:cNvPr>
          <p:cNvSpPr>
            <a:spLocks noGrp="1"/>
          </p:cNvSpPr>
          <p:nvPr>
            <p:ph type="body" sz="quarter" idx="25" hasCustomPrompt="1"/>
          </p:nvPr>
        </p:nvSpPr>
        <p:spPr>
          <a:xfrm>
            <a:off x="6139590" y="6136218"/>
            <a:ext cx="2753458"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1" name="Text Placeholder 9">
            <a:extLst>
              <a:ext uri="{FF2B5EF4-FFF2-40B4-BE49-F238E27FC236}">
                <a16:creationId xmlns:a16="http://schemas.microsoft.com/office/drawing/2014/main" id="{AF5E0686-E4D9-4EAD-A6B6-F876C6C0AC21}"/>
              </a:ext>
            </a:extLst>
          </p:cNvPr>
          <p:cNvSpPr>
            <a:spLocks noGrp="1"/>
          </p:cNvSpPr>
          <p:nvPr>
            <p:ph type="body" sz="quarter" idx="26" hasCustomPrompt="1"/>
          </p:nvPr>
        </p:nvSpPr>
        <p:spPr>
          <a:xfrm>
            <a:off x="5462671" y="6136218"/>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12" name="object 3">
            <a:extLst>
              <a:ext uri="{FF2B5EF4-FFF2-40B4-BE49-F238E27FC236}">
                <a16:creationId xmlns:a16="http://schemas.microsoft.com/office/drawing/2014/main" id="{3A22A4E5-68C2-ED48-A967-DD58DCFE01D7}"/>
              </a:ext>
            </a:extLst>
          </p:cNvPr>
          <p:cNvSpPr txBox="1">
            <a:spLocks noGrp="1"/>
          </p:cNvSpPr>
          <p:nvPr>
            <p:ph type="title"/>
          </p:nvPr>
        </p:nvSpPr>
        <p:spPr>
          <a:xfrm>
            <a:off x="5436661" y="737551"/>
            <a:ext cx="5690460" cy="1505156"/>
          </a:xfrm>
          <a:prstGeom prst="rect">
            <a:avLst/>
          </a:prstGeom>
        </p:spPr>
        <p:txBody>
          <a:bodyPr vert="horz" wrap="square" lIns="0" tIns="12065" rIns="0" bIns="0" rtlCol="0" anchor="b" anchorCtr="0">
            <a:spAutoFit/>
          </a:bodyPr>
          <a:lstStyle>
            <a:lvl1pPr marL="7701">
              <a:lnSpc>
                <a:spcPct val="100000"/>
              </a:lnSpc>
              <a:spcBef>
                <a:spcPts val="58"/>
              </a:spcBef>
              <a:defRPr sz="4851"/>
            </a:lvl1pPr>
          </a:lstStyle>
          <a:p>
            <a:pPr marL="12700">
              <a:lnSpc>
                <a:spcPct val="100000"/>
              </a:lnSpc>
              <a:spcBef>
                <a:spcPts val="95"/>
              </a:spcBef>
            </a:pPr>
            <a:r>
              <a:rPr lang="en-US" spc="-154"/>
              <a:t>Click to edit Master title style</a:t>
            </a:r>
            <a:endParaRPr spc="-154" dirty="0"/>
          </a:p>
        </p:txBody>
      </p:sp>
      <p:sp>
        <p:nvSpPr>
          <p:cNvPr id="14" name="Text Placeholder 20">
            <a:extLst>
              <a:ext uri="{FF2B5EF4-FFF2-40B4-BE49-F238E27FC236}">
                <a16:creationId xmlns:a16="http://schemas.microsoft.com/office/drawing/2014/main" id="{9664E885-8483-1C45-BDD9-095AD4C234D0}"/>
              </a:ext>
            </a:extLst>
          </p:cNvPr>
          <p:cNvSpPr>
            <a:spLocks noGrp="1"/>
          </p:cNvSpPr>
          <p:nvPr>
            <p:ph type="body" sz="quarter" idx="27" hasCustomPrompt="1"/>
          </p:nvPr>
        </p:nvSpPr>
        <p:spPr>
          <a:xfrm>
            <a:off x="5478063" y="2540142"/>
            <a:ext cx="5649058" cy="391236"/>
          </a:xfrm>
          <a:prstGeom prst="rect">
            <a:avLst/>
          </a:prstGeom>
        </p:spPr>
        <p:txBody>
          <a:bodyPr/>
          <a:lstStyle>
            <a:lvl1pPr>
              <a:defRPr sz="2183" baseline="0">
                <a:latin typeface="Arial" panose="020B0604020202020204" pitchFamily="34" charset="0"/>
              </a:defRPr>
            </a:lvl1pPr>
          </a:lstStyle>
          <a:p>
            <a:pPr lvl="0"/>
            <a:r>
              <a:rPr lang="en-US" dirty="0"/>
              <a:t>Click to add text</a:t>
            </a:r>
          </a:p>
        </p:txBody>
      </p:sp>
      <p:sp>
        <p:nvSpPr>
          <p:cNvPr id="13" name="Text Placeholder 41">
            <a:extLst>
              <a:ext uri="{FF2B5EF4-FFF2-40B4-BE49-F238E27FC236}">
                <a16:creationId xmlns:a16="http://schemas.microsoft.com/office/drawing/2014/main" id="{31EE0B59-E4AD-0E44-BD93-DAC84C38DEC6}"/>
              </a:ext>
            </a:extLst>
          </p:cNvPr>
          <p:cNvSpPr>
            <a:spLocks noGrp="1"/>
          </p:cNvSpPr>
          <p:nvPr>
            <p:ph type="body" sz="quarter" idx="21" hasCustomPrompt="1"/>
          </p:nvPr>
        </p:nvSpPr>
        <p:spPr>
          <a:xfrm>
            <a:off x="5473102" y="3983636"/>
            <a:ext cx="5649058" cy="373272"/>
          </a:xfrm>
          <a:prstGeom prst="rect">
            <a:avLst/>
          </a:prstGeom>
        </p:spPr>
        <p:txBody>
          <a:bodyPr anchor="b" anchorCtr="0"/>
          <a:lstStyle>
            <a:lvl1pPr>
              <a:lnSpc>
                <a:spcPct val="100000"/>
              </a:lnSpc>
              <a:defRPr b="1" i="0" baseline="0">
                <a:latin typeface="Arial" panose="020B0604020202020204" pitchFamily="34" charset="0"/>
              </a:defRPr>
            </a:lvl1pPr>
          </a:lstStyle>
          <a:p>
            <a:pPr lvl="0"/>
            <a:r>
              <a:rPr lang="en-US" dirty="0"/>
              <a:t>Click to add main point or headline. This is placeholder text you can overwrite.</a:t>
            </a:r>
          </a:p>
        </p:txBody>
      </p:sp>
      <p:sp>
        <p:nvSpPr>
          <p:cNvPr id="16" name="Text Placeholder 2">
            <a:extLst>
              <a:ext uri="{FF2B5EF4-FFF2-40B4-BE49-F238E27FC236}">
                <a16:creationId xmlns:a16="http://schemas.microsoft.com/office/drawing/2014/main" id="{7F560DC1-ADDC-1841-B2C9-0FC1CA247AEC}"/>
              </a:ext>
            </a:extLst>
          </p:cNvPr>
          <p:cNvSpPr>
            <a:spLocks noGrp="1"/>
          </p:cNvSpPr>
          <p:nvPr>
            <p:ph type="body" sz="quarter" idx="29"/>
          </p:nvPr>
        </p:nvSpPr>
        <p:spPr>
          <a:xfrm>
            <a:off x="5474718" y="4635536"/>
            <a:ext cx="5652402" cy="1307696"/>
          </a:xfrm>
          <a:prstGeom prst="rect">
            <a:avLst/>
          </a:prstGeom>
        </p:spPr>
        <p:txBody>
          <a:bodyPr/>
          <a:lstStyle>
            <a:lvl1pPr marL="207935" indent="-207935">
              <a:lnSpc>
                <a:spcPct val="130000"/>
              </a:lnSpc>
              <a:spcBef>
                <a:spcPts val="1280"/>
              </a:spcBef>
              <a:buClr>
                <a:schemeClr val="accent5"/>
              </a:buClr>
              <a:buSzPct val="135000"/>
              <a:buFont typeface="Arial" panose="020B0604020202020204" pitchFamily="34" charset="0"/>
              <a:buChar char="•"/>
              <a:defRPr sz="970">
                <a:latin typeface="Arial" panose="020B0604020202020204" pitchFamily="34" charset="0"/>
              </a:defRPr>
            </a:lvl1pPr>
            <a:lvl2pPr marL="450525" indent="-173279">
              <a:lnSpc>
                <a:spcPct val="130000"/>
              </a:lnSpc>
              <a:buClr>
                <a:schemeClr val="accent5"/>
              </a:buClr>
              <a:buSzPct val="135000"/>
              <a:buFont typeface="Arial" panose="020B0604020202020204" pitchFamily="34" charset="0"/>
              <a:buChar char="•"/>
              <a:defRPr sz="970">
                <a:latin typeface="Arial" panose="020B0604020202020204" pitchFamily="34" charset="0"/>
              </a:defRPr>
            </a:lvl2pPr>
            <a:lvl3pPr marL="727771" indent="-173279">
              <a:lnSpc>
                <a:spcPct val="130000"/>
              </a:lnSpc>
              <a:buClr>
                <a:schemeClr val="accent5"/>
              </a:buClr>
              <a:buSzPct val="135000"/>
              <a:buFont typeface="Arial" panose="020B0604020202020204" pitchFamily="34" charset="0"/>
              <a:buChar char="•"/>
              <a:defRPr sz="970">
                <a:latin typeface="Arial" panose="020B0604020202020204" pitchFamily="34" charset="0"/>
              </a:defRPr>
            </a:lvl3pPr>
            <a:lvl4pPr marL="1005017" indent="-173279">
              <a:lnSpc>
                <a:spcPct val="130000"/>
              </a:lnSpc>
              <a:buClr>
                <a:schemeClr val="accent5"/>
              </a:buClr>
              <a:buSzPct val="135000"/>
              <a:buFont typeface="Arial" panose="020B0604020202020204" pitchFamily="34" charset="0"/>
              <a:buChar char="•"/>
              <a:defRPr sz="970">
                <a:latin typeface="Arial" panose="020B0604020202020204" pitchFamily="34" charset="0"/>
              </a:defRPr>
            </a:lvl4pPr>
            <a:lvl5pPr marL="1282263" indent="-173279">
              <a:lnSpc>
                <a:spcPct val="130000"/>
              </a:lnSpc>
              <a:buClr>
                <a:schemeClr val="accent5"/>
              </a:buClr>
              <a:buSzPct val="135000"/>
              <a:buFont typeface="Arial" panose="020B0604020202020204" pitchFamily="34" charset="0"/>
              <a:buChar char="•"/>
              <a:defRPr sz="97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Footer Placeholder 3">
            <a:extLst>
              <a:ext uri="{FF2B5EF4-FFF2-40B4-BE49-F238E27FC236}">
                <a16:creationId xmlns:a16="http://schemas.microsoft.com/office/drawing/2014/main" id="{EF72640B-4C2F-472D-A4C7-1FB3E61FC46B}"/>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950182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oriz Picture with Content_nobullets">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C6B80640-F04A-8A44-AC3B-2A464711AA0E}"/>
              </a:ext>
            </a:extLst>
          </p:cNvPr>
          <p:cNvSpPr/>
          <p:nvPr/>
        </p:nvSpPr>
        <p:spPr>
          <a:xfrm>
            <a:off x="4184668" y="165"/>
            <a:ext cx="8007595" cy="6857230"/>
          </a:xfrm>
          <a:custGeom>
            <a:avLst/>
            <a:gdLst/>
            <a:ahLst/>
            <a:cxnLst/>
            <a:rect l="l" t="t" r="r" b="b"/>
            <a:pathLst>
              <a:path w="13204190" h="11308080">
                <a:moveTo>
                  <a:pt x="13203744" y="0"/>
                </a:moveTo>
                <a:lnTo>
                  <a:pt x="0" y="0"/>
                </a:lnTo>
                <a:lnTo>
                  <a:pt x="0" y="11308032"/>
                </a:lnTo>
                <a:lnTo>
                  <a:pt x="13203744" y="11308032"/>
                </a:lnTo>
                <a:lnTo>
                  <a:pt x="13203744" y="0"/>
                </a:lnTo>
                <a:close/>
              </a:path>
            </a:pathLst>
          </a:custGeom>
          <a:solidFill>
            <a:srgbClr val="F1F1F1"/>
          </a:solidFill>
        </p:spPr>
        <p:txBody>
          <a:bodyPr wrap="square" lIns="0" tIns="0" rIns="0" bIns="0" rtlCol="0"/>
          <a:lstStyle/>
          <a:p>
            <a:endParaRPr sz="1092"/>
          </a:p>
        </p:txBody>
      </p:sp>
      <p:sp>
        <p:nvSpPr>
          <p:cNvPr id="6" name="Picture Placeholder 5">
            <a:extLst>
              <a:ext uri="{FF2B5EF4-FFF2-40B4-BE49-F238E27FC236}">
                <a16:creationId xmlns:a16="http://schemas.microsoft.com/office/drawing/2014/main" id="{18B8B08A-09FF-004F-9D1A-B368AE1A320D}"/>
              </a:ext>
            </a:extLst>
          </p:cNvPr>
          <p:cNvSpPr>
            <a:spLocks noGrp="1"/>
          </p:cNvSpPr>
          <p:nvPr>
            <p:ph type="pic" sz="quarter" idx="28" hasCustomPrompt="1"/>
          </p:nvPr>
        </p:nvSpPr>
        <p:spPr>
          <a:xfrm>
            <a:off x="0" y="1786699"/>
            <a:ext cx="5422090" cy="3282676"/>
          </a:xfrm>
          <a:prstGeom prst="rect">
            <a:avLst/>
          </a:prstGeom>
          <a:solidFill>
            <a:schemeClr val="bg1">
              <a:lumMod val="85000"/>
            </a:schemeClr>
          </a:solidFill>
        </p:spPr>
        <p:txBody>
          <a:bodyPr/>
          <a:lstStyle>
            <a:lvl1pPr algn="ctr">
              <a:defRPr sz="1940">
                <a:solidFill>
                  <a:srgbClr val="C00000"/>
                </a:solidFill>
              </a:defRPr>
            </a:lvl1pPr>
          </a:lstStyle>
          <a:p>
            <a:r>
              <a:rPr lang="en-US" dirty="0"/>
              <a:t>Click photo icon in center to add picture</a:t>
            </a:r>
          </a:p>
        </p:txBody>
      </p:sp>
      <p:sp>
        <p:nvSpPr>
          <p:cNvPr id="12" name="Text Placeholder 7">
            <a:extLst>
              <a:ext uri="{FF2B5EF4-FFF2-40B4-BE49-F238E27FC236}">
                <a16:creationId xmlns:a16="http://schemas.microsoft.com/office/drawing/2014/main" id="{411D6C03-9235-4718-8DA7-525C7111A0D6}"/>
              </a:ext>
            </a:extLst>
          </p:cNvPr>
          <p:cNvSpPr>
            <a:spLocks noGrp="1"/>
          </p:cNvSpPr>
          <p:nvPr>
            <p:ph type="body" sz="quarter" idx="25" hasCustomPrompt="1"/>
          </p:nvPr>
        </p:nvSpPr>
        <p:spPr>
          <a:xfrm>
            <a:off x="905261" y="6421540"/>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3" name="Text Placeholder 9">
            <a:extLst>
              <a:ext uri="{FF2B5EF4-FFF2-40B4-BE49-F238E27FC236}">
                <a16:creationId xmlns:a16="http://schemas.microsoft.com/office/drawing/2014/main" id="{04E783BA-4AEA-4CD1-9525-2AEDF8985C17}"/>
              </a:ext>
            </a:extLst>
          </p:cNvPr>
          <p:cNvSpPr>
            <a:spLocks noGrp="1"/>
          </p:cNvSpPr>
          <p:nvPr>
            <p:ph type="body" sz="quarter" idx="27" hasCustomPrompt="1"/>
          </p:nvPr>
        </p:nvSpPr>
        <p:spPr>
          <a:xfrm>
            <a:off x="228342" y="6421540"/>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20" name="object 7">
            <a:extLst>
              <a:ext uri="{FF2B5EF4-FFF2-40B4-BE49-F238E27FC236}">
                <a16:creationId xmlns:a16="http://schemas.microsoft.com/office/drawing/2014/main" id="{96EFB3BE-E3A7-8246-9F04-222B7BF166F9}"/>
              </a:ext>
            </a:extLst>
          </p:cNvPr>
          <p:cNvSpPr/>
          <p:nvPr/>
        </p:nvSpPr>
        <p:spPr>
          <a:xfrm>
            <a:off x="7087227" y="3384120"/>
            <a:ext cx="779810" cy="0"/>
          </a:xfrm>
          <a:custGeom>
            <a:avLst/>
            <a:gdLst/>
            <a:ahLst/>
            <a:cxnLst/>
            <a:rect l="l" t="t" r="r" b="b"/>
            <a:pathLst>
              <a:path w="1285875">
                <a:moveTo>
                  <a:pt x="1285395" y="0"/>
                </a:moveTo>
                <a:lnTo>
                  <a:pt x="0" y="0"/>
                </a:lnTo>
              </a:path>
            </a:pathLst>
          </a:custGeom>
          <a:ln w="62825">
            <a:solidFill>
              <a:srgbClr val="FF6012"/>
            </a:solidFill>
          </a:ln>
        </p:spPr>
        <p:txBody>
          <a:bodyPr wrap="square" lIns="0" tIns="0" rIns="0" bIns="0" rtlCol="0"/>
          <a:lstStyle/>
          <a:p>
            <a:endParaRPr sz="1092"/>
          </a:p>
        </p:txBody>
      </p:sp>
      <p:sp>
        <p:nvSpPr>
          <p:cNvPr id="22" name="Text Placeholder 22">
            <a:extLst>
              <a:ext uri="{FF2B5EF4-FFF2-40B4-BE49-F238E27FC236}">
                <a16:creationId xmlns:a16="http://schemas.microsoft.com/office/drawing/2014/main" id="{C8267EE6-CC9D-8D49-A303-32F7DABF0B00}"/>
              </a:ext>
            </a:extLst>
          </p:cNvPr>
          <p:cNvSpPr>
            <a:spLocks noGrp="1"/>
          </p:cNvSpPr>
          <p:nvPr>
            <p:ph type="body" sz="quarter" idx="29" hasCustomPrompt="1"/>
          </p:nvPr>
        </p:nvSpPr>
        <p:spPr>
          <a:xfrm>
            <a:off x="7074717" y="3790056"/>
            <a:ext cx="3428855" cy="1430487"/>
          </a:xfrm>
          <a:prstGeom prst="rect">
            <a:avLst/>
          </a:prstGeom>
        </p:spPr>
        <p:txBody>
          <a:bodyPr/>
          <a:lstStyle>
            <a:lvl1pPr>
              <a:lnSpc>
                <a:spcPct val="130000"/>
              </a:lnSpc>
              <a:defRPr/>
            </a:lvl1pPr>
          </a:lstStyle>
          <a:p>
            <a:pPr lvl="0"/>
            <a:r>
              <a:rPr lang="en-US" dirty="0"/>
              <a:t>Click to add paragraph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a:t>
            </a:r>
          </a:p>
        </p:txBody>
      </p:sp>
      <p:sp>
        <p:nvSpPr>
          <p:cNvPr id="23" name="object 3">
            <a:extLst>
              <a:ext uri="{FF2B5EF4-FFF2-40B4-BE49-F238E27FC236}">
                <a16:creationId xmlns:a16="http://schemas.microsoft.com/office/drawing/2014/main" id="{AC8AAD21-81E3-5D4E-A9E2-583D318F8576}"/>
              </a:ext>
            </a:extLst>
          </p:cNvPr>
          <p:cNvSpPr txBox="1">
            <a:spLocks noGrp="1"/>
          </p:cNvSpPr>
          <p:nvPr>
            <p:ph type="title"/>
          </p:nvPr>
        </p:nvSpPr>
        <p:spPr>
          <a:xfrm>
            <a:off x="7038642" y="-745153"/>
            <a:ext cx="3476925" cy="2998128"/>
          </a:xfrm>
          <a:prstGeom prst="rect">
            <a:avLst/>
          </a:prstGeom>
        </p:spPr>
        <p:txBody>
          <a:bodyPr vert="horz" wrap="square" lIns="0" tIns="12065" rIns="0" bIns="0" rtlCol="0" anchor="b" anchorCtr="0">
            <a:spAutoFit/>
          </a:bodyPr>
          <a:lstStyle>
            <a:lvl1pPr marL="7701">
              <a:lnSpc>
                <a:spcPct val="100000"/>
              </a:lnSpc>
              <a:spcBef>
                <a:spcPts val="58"/>
              </a:spcBef>
              <a:defRPr sz="4851"/>
            </a:lvl1pPr>
          </a:lstStyle>
          <a:p>
            <a:pPr marL="12700">
              <a:lnSpc>
                <a:spcPct val="100000"/>
              </a:lnSpc>
              <a:spcBef>
                <a:spcPts val="95"/>
              </a:spcBef>
            </a:pPr>
            <a:r>
              <a:rPr lang="en-US" spc="-154"/>
              <a:t>Click to edit Master title style</a:t>
            </a:r>
            <a:endParaRPr spc="-154" dirty="0"/>
          </a:p>
        </p:txBody>
      </p:sp>
      <p:sp>
        <p:nvSpPr>
          <p:cNvPr id="24" name="Text Placeholder 20">
            <a:extLst>
              <a:ext uri="{FF2B5EF4-FFF2-40B4-BE49-F238E27FC236}">
                <a16:creationId xmlns:a16="http://schemas.microsoft.com/office/drawing/2014/main" id="{2D5A24CB-5483-AF42-9AFD-02316CAFC413}"/>
              </a:ext>
            </a:extLst>
          </p:cNvPr>
          <p:cNvSpPr>
            <a:spLocks noGrp="1"/>
          </p:cNvSpPr>
          <p:nvPr>
            <p:ph type="body" sz="quarter" idx="30" hasCustomPrompt="1"/>
          </p:nvPr>
        </p:nvSpPr>
        <p:spPr>
          <a:xfrm>
            <a:off x="7080044" y="2550410"/>
            <a:ext cx="3414986" cy="391236"/>
          </a:xfrm>
          <a:prstGeom prst="rect">
            <a:avLst/>
          </a:prstGeom>
        </p:spPr>
        <p:txBody>
          <a:bodyPr/>
          <a:lstStyle>
            <a:lvl1pPr>
              <a:defRPr sz="2183" baseline="0">
                <a:latin typeface="Arial" panose="020B0604020202020204" pitchFamily="34" charset="0"/>
              </a:defRPr>
            </a:lvl1pPr>
          </a:lstStyle>
          <a:p>
            <a:pPr lvl="0"/>
            <a:r>
              <a:rPr lang="en-US" dirty="0"/>
              <a:t>Click to add text</a:t>
            </a:r>
          </a:p>
        </p:txBody>
      </p:sp>
      <p:sp>
        <p:nvSpPr>
          <p:cNvPr id="15" name="Footer Placeholder 3">
            <a:extLst>
              <a:ext uri="{FF2B5EF4-FFF2-40B4-BE49-F238E27FC236}">
                <a16:creationId xmlns:a16="http://schemas.microsoft.com/office/drawing/2014/main" id="{8ECB7270-D8C9-4BF7-BA8E-78D6E7EF457E}"/>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3009757"/>
      </p:ext>
    </p:extLst>
  </p:cSld>
  <p:clrMapOvr>
    <a:masterClrMapping/>
  </p:clrMapOvr>
  <p:extLst>
    <p:ext uri="{DCECCB84-F9BA-43D5-87BE-67443E8EF086}">
      <p15:sldGuideLst xmlns:p15="http://schemas.microsoft.com/office/powerpoint/2012/main">
        <p15:guide id="1" orient="horz" pos="5266">
          <p15:clr>
            <a:srgbClr val="FBAE40"/>
          </p15:clr>
        </p15:guide>
        <p15:guide id="2" pos="633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366C135-668B-7D41-97B9-18E0750D400C}"/>
              </a:ext>
            </a:extLst>
          </p:cNvPr>
          <p:cNvSpPr/>
          <p:nvPr/>
        </p:nvSpPr>
        <p:spPr>
          <a:xfrm>
            <a:off x="11604986" y="0"/>
            <a:ext cx="587014" cy="6858000"/>
          </a:xfrm>
          <a:custGeom>
            <a:avLst/>
            <a:gdLst/>
            <a:ahLst/>
            <a:cxnLst/>
            <a:rect l="l" t="t" r="r" b="b"/>
            <a:pathLst>
              <a:path w="1368425" h="11291570">
                <a:moveTo>
                  <a:pt x="1368073" y="0"/>
                </a:moveTo>
                <a:lnTo>
                  <a:pt x="0" y="0"/>
                </a:lnTo>
                <a:lnTo>
                  <a:pt x="0" y="11291467"/>
                </a:lnTo>
                <a:lnTo>
                  <a:pt x="1368073" y="11291467"/>
                </a:lnTo>
                <a:lnTo>
                  <a:pt x="1368073" y="0"/>
                </a:lnTo>
                <a:close/>
              </a:path>
            </a:pathLst>
          </a:custGeom>
          <a:solidFill>
            <a:srgbClr val="FFDC34"/>
          </a:solidFill>
        </p:spPr>
        <p:txBody>
          <a:bodyPr wrap="square" lIns="0" tIns="0" rIns="0" bIns="0" rtlCol="0"/>
          <a:lstStyle/>
          <a:p>
            <a:endParaRPr sz="1092"/>
          </a:p>
        </p:txBody>
      </p:sp>
      <p:sp>
        <p:nvSpPr>
          <p:cNvPr id="5" name="object 4">
            <a:extLst>
              <a:ext uri="{FF2B5EF4-FFF2-40B4-BE49-F238E27FC236}">
                <a16:creationId xmlns:a16="http://schemas.microsoft.com/office/drawing/2014/main" id="{DE3D9466-E143-7F49-85C6-80F7F817A728}"/>
              </a:ext>
            </a:extLst>
          </p:cNvPr>
          <p:cNvSpPr/>
          <p:nvPr/>
        </p:nvSpPr>
        <p:spPr>
          <a:xfrm>
            <a:off x="0" y="1682181"/>
            <a:ext cx="1555770" cy="1555661"/>
          </a:xfrm>
          <a:custGeom>
            <a:avLst/>
            <a:gdLst/>
            <a:ahLst/>
            <a:cxnLst/>
            <a:rect l="l" t="t" r="r" b="b"/>
            <a:pathLst>
              <a:path w="2565400" h="2565400">
                <a:moveTo>
                  <a:pt x="2565220" y="0"/>
                </a:moveTo>
                <a:lnTo>
                  <a:pt x="0" y="0"/>
                </a:lnTo>
                <a:lnTo>
                  <a:pt x="0" y="2565199"/>
                </a:lnTo>
                <a:lnTo>
                  <a:pt x="2565220" y="2565199"/>
                </a:lnTo>
                <a:lnTo>
                  <a:pt x="2565220" y="0"/>
                </a:lnTo>
                <a:close/>
              </a:path>
            </a:pathLst>
          </a:custGeom>
          <a:solidFill>
            <a:srgbClr val="FF6012"/>
          </a:solidFill>
        </p:spPr>
        <p:txBody>
          <a:bodyPr wrap="square" lIns="0" tIns="0" rIns="0" bIns="0" rtlCol="0"/>
          <a:lstStyle/>
          <a:p>
            <a:endParaRPr sz="1092"/>
          </a:p>
        </p:txBody>
      </p:sp>
      <p:sp>
        <p:nvSpPr>
          <p:cNvPr id="6" name="object 5">
            <a:extLst>
              <a:ext uri="{FF2B5EF4-FFF2-40B4-BE49-F238E27FC236}">
                <a16:creationId xmlns:a16="http://schemas.microsoft.com/office/drawing/2014/main" id="{D8375E29-05DD-EB48-91A8-178AD04B66DD}"/>
              </a:ext>
            </a:extLst>
          </p:cNvPr>
          <p:cNvSpPr/>
          <p:nvPr/>
        </p:nvSpPr>
        <p:spPr>
          <a:xfrm>
            <a:off x="0" y="3612128"/>
            <a:ext cx="1563472" cy="1563362"/>
          </a:xfrm>
          <a:custGeom>
            <a:avLst/>
            <a:gdLst/>
            <a:ahLst/>
            <a:cxnLst/>
            <a:rect l="l" t="t" r="r" b="b"/>
            <a:pathLst>
              <a:path w="2578100" h="2578100">
                <a:moveTo>
                  <a:pt x="2577743" y="0"/>
                </a:moveTo>
                <a:lnTo>
                  <a:pt x="0" y="0"/>
                </a:lnTo>
                <a:lnTo>
                  <a:pt x="0" y="2577858"/>
                </a:lnTo>
                <a:lnTo>
                  <a:pt x="2577743" y="2577858"/>
                </a:lnTo>
                <a:lnTo>
                  <a:pt x="2577743" y="0"/>
                </a:lnTo>
                <a:close/>
              </a:path>
            </a:pathLst>
          </a:custGeom>
          <a:solidFill>
            <a:srgbClr val="FF6012"/>
          </a:solidFill>
        </p:spPr>
        <p:txBody>
          <a:bodyPr wrap="square" lIns="0" tIns="0" rIns="0" bIns="0" rtlCol="0"/>
          <a:lstStyle/>
          <a:p>
            <a:endParaRPr sz="1092"/>
          </a:p>
        </p:txBody>
      </p:sp>
      <p:sp>
        <p:nvSpPr>
          <p:cNvPr id="10" name="Text Placeholder 19">
            <a:extLst>
              <a:ext uri="{FF2B5EF4-FFF2-40B4-BE49-F238E27FC236}">
                <a16:creationId xmlns:a16="http://schemas.microsoft.com/office/drawing/2014/main" id="{F3C79C6F-E9AB-C44B-A424-1D5DE55ED530}"/>
              </a:ext>
            </a:extLst>
          </p:cNvPr>
          <p:cNvSpPr>
            <a:spLocks noGrp="1"/>
          </p:cNvSpPr>
          <p:nvPr>
            <p:ph type="body" sz="quarter" idx="13" hasCustomPrompt="1"/>
          </p:nvPr>
        </p:nvSpPr>
        <p:spPr>
          <a:xfrm>
            <a:off x="2722597" y="2169207"/>
            <a:ext cx="7330553" cy="2519586"/>
          </a:xfrm>
          <a:prstGeom prst="rect">
            <a:avLst/>
          </a:prstGeom>
        </p:spPr>
        <p:txBody>
          <a:bodyPr anchor="ctr" anchorCtr="0"/>
          <a:lstStyle>
            <a:lvl1pPr>
              <a:lnSpc>
                <a:spcPct val="100000"/>
              </a:lnSpc>
              <a:defRPr sz="3275">
                <a:solidFill>
                  <a:schemeClr val="bg2"/>
                </a:solidFill>
                <a:latin typeface="Arial Black" panose="020B0604020202020204" pitchFamily="34" charset="0"/>
              </a:defRPr>
            </a:lvl1pPr>
            <a:lvl2pPr>
              <a:lnSpc>
                <a:spcPts val="3214"/>
              </a:lnSpc>
              <a:defRPr sz="3244">
                <a:solidFill>
                  <a:schemeClr val="bg2"/>
                </a:solidFill>
                <a:latin typeface="Arial Black" panose="020B0604020202020204" pitchFamily="34" charset="0"/>
              </a:defRPr>
            </a:lvl2pPr>
            <a:lvl3pPr>
              <a:lnSpc>
                <a:spcPts val="3214"/>
              </a:lnSpc>
              <a:defRPr sz="3244">
                <a:solidFill>
                  <a:schemeClr val="bg2"/>
                </a:solidFill>
                <a:latin typeface="Arial Black" panose="020B0604020202020204" pitchFamily="34" charset="0"/>
              </a:defRPr>
            </a:lvl3pPr>
            <a:lvl4pPr>
              <a:lnSpc>
                <a:spcPts val="3214"/>
              </a:lnSpc>
              <a:defRPr sz="3244">
                <a:solidFill>
                  <a:schemeClr val="bg2"/>
                </a:solidFill>
                <a:latin typeface="Arial Black" panose="020B0604020202020204" pitchFamily="34" charset="0"/>
              </a:defRPr>
            </a:lvl4pPr>
            <a:lvl5pPr>
              <a:lnSpc>
                <a:spcPts val="3214"/>
              </a:lnSpc>
              <a:defRPr sz="3244">
                <a:solidFill>
                  <a:schemeClr val="bg2"/>
                </a:solidFill>
                <a:latin typeface="Arial Black" panose="020B0604020202020204" pitchFamily="34" charset="0"/>
              </a:defRPr>
            </a:lvl5pPr>
          </a:lstStyle>
          <a:p>
            <a:pPr lvl="0"/>
            <a:r>
              <a:rPr lang="en-US" dirty="0"/>
              <a:t>“Click to add quote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libero </a:t>
            </a:r>
            <a:r>
              <a:rPr lang="en-US" dirty="0" err="1"/>
              <a:t>enim</a:t>
            </a:r>
            <a:r>
              <a:rPr lang="en-US" dirty="0"/>
              <a:t>, vestibulum at </a:t>
            </a:r>
            <a:r>
              <a:rPr lang="en-US" dirty="0" err="1"/>
              <a:t>elementum</a:t>
            </a:r>
            <a:r>
              <a:rPr lang="en-US" dirty="0"/>
              <a:t> sed, </a:t>
            </a:r>
            <a:r>
              <a:rPr lang="en-US" dirty="0" err="1"/>
              <a:t>iaculis</a:t>
            </a:r>
            <a:r>
              <a:rPr lang="en-US" dirty="0"/>
              <a:t> at </a:t>
            </a:r>
            <a:r>
              <a:rPr lang="en-US" dirty="0" err="1"/>
              <a:t>consectetur</a:t>
            </a:r>
            <a:r>
              <a:rPr lang="en-US" dirty="0"/>
              <a:t> </a:t>
            </a:r>
            <a:r>
              <a:rPr lang="en-US" dirty="0" err="1"/>
              <a:t>adispiscing</a:t>
            </a:r>
            <a:r>
              <a:rPr lang="en-US" dirty="0"/>
              <a:t> </a:t>
            </a:r>
            <a:r>
              <a:rPr lang="en-US" dirty="0" err="1"/>
              <a:t>elit</a:t>
            </a:r>
            <a:r>
              <a:rPr lang="en-US" dirty="0"/>
              <a:t>.” </a:t>
            </a:r>
          </a:p>
        </p:txBody>
      </p:sp>
      <p:sp>
        <p:nvSpPr>
          <p:cNvPr id="7" name="Text Placeholder 19">
            <a:extLst>
              <a:ext uri="{FF2B5EF4-FFF2-40B4-BE49-F238E27FC236}">
                <a16:creationId xmlns:a16="http://schemas.microsoft.com/office/drawing/2014/main" id="{B4D530C1-31E4-4040-826D-FF1CE981D703}"/>
              </a:ext>
            </a:extLst>
          </p:cNvPr>
          <p:cNvSpPr>
            <a:spLocks noGrp="1"/>
          </p:cNvSpPr>
          <p:nvPr>
            <p:ph type="body" sz="quarter" idx="14" hasCustomPrompt="1"/>
          </p:nvPr>
        </p:nvSpPr>
        <p:spPr>
          <a:xfrm>
            <a:off x="7767779" y="4722612"/>
            <a:ext cx="2285371" cy="298618"/>
          </a:xfrm>
          <a:prstGeom prst="rect">
            <a:avLst/>
          </a:prstGeom>
        </p:spPr>
        <p:txBody>
          <a:bodyPr anchor="ctr" anchorCtr="0"/>
          <a:lstStyle>
            <a:lvl1pPr>
              <a:lnSpc>
                <a:spcPct val="100000"/>
              </a:lnSpc>
              <a:defRPr sz="1940" i="1">
                <a:solidFill>
                  <a:schemeClr val="bg2"/>
                </a:solidFill>
                <a:latin typeface="Arial" panose="020B0604020202020204" pitchFamily="34" charset="0"/>
                <a:cs typeface="Arial" panose="020B0604020202020204" pitchFamily="34" charset="0"/>
              </a:defRPr>
            </a:lvl1pPr>
            <a:lvl2pPr>
              <a:lnSpc>
                <a:spcPts val="3214"/>
              </a:lnSpc>
              <a:defRPr sz="3244">
                <a:solidFill>
                  <a:schemeClr val="bg2"/>
                </a:solidFill>
                <a:latin typeface="Arial Black" panose="020B0604020202020204" pitchFamily="34" charset="0"/>
              </a:defRPr>
            </a:lvl2pPr>
            <a:lvl3pPr>
              <a:lnSpc>
                <a:spcPts val="3214"/>
              </a:lnSpc>
              <a:defRPr sz="3244">
                <a:solidFill>
                  <a:schemeClr val="bg2"/>
                </a:solidFill>
                <a:latin typeface="Arial Black" panose="020B0604020202020204" pitchFamily="34" charset="0"/>
              </a:defRPr>
            </a:lvl3pPr>
            <a:lvl4pPr>
              <a:lnSpc>
                <a:spcPts val="3214"/>
              </a:lnSpc>
              <a:defRPr sz="3244">
                <a:solidFill>
                  <a:schemeClr val="bg2"/>
                </a:solidFill>
                <a:latin typeface="Arial Black" panose="020B0604020202020204" pitchFamily="34" charset="0"/>
              </a:defRPr>
            </a:lvl4pPr>
            <a:lvl5pPr>
              <a:lnSpc>
                <a:spcPts val="3214"/>
              </a:lnSpc>
              <a:defRPr sz="3244">
                <a:solidFill>
                  <a:schemeClr val="bg2"/>
                </a:solidFill>
                <a:latin typeface="Arial Black" panose="020B0604020202020204" pitchFamily="34" charset="0"/>
              </a:defRPr>
            </a:lvl5pPr>
          </a:lstStyle>
          <a:p>
            <a:pPr lvl="0"/>
            <a:r>
              <a:rPr lang="en-US" dirty="0"/>
              <a:t>- Click to add author</a:t>
            </a:r>
          </a:p>
        </p:txBody>
      </p:sp>
      <p:sp>
        <p:nvSpPr>
          <p:cNvPr id="11" name="Footer Placeholder 3">
            <a:extLst>
              <a:ext uri="{FF2B5EF4-FFF2-40B4-BE49-F238E27FC236}">
                <a16:creationId xmlns:a16="http://schemas.microsoft.com/office/drawing/2014/main" id="{5E48AE99-3259-4B1F-A88A-D77EBC03901A}"/>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0119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ubtitle Left_LeftBar_RightColon">
    <p:spTree>
      <p:nvGrpSpPr>
        <p:cNvPr id="1" name=""/>
        <p:cNvGrpSpPr/>
        <p:nvPr/>
      </p:nvGrpSpPr>
      <p:grpSpPr>
        <a:xfrm>
          <a:off x="0" y="0"/>
          <a:ext cx="0" cy="0"/>
          <a:chOff x="0" y="0"/>
          <a:chExt cx="0" cy="0"/>
        </a:xfrm>
      </p:grpSpPr>
      <p:grpSp>
        <p:nvGrpSpPr>
          <p:cNvPr id="25" name="object 2">
            <a:extLst>
              <a:ext uri="{FF2B5EF4-FFF2-40B4-BE49-F238E27FC236}">
                <a16:creationId xmlns:a16="http://schemas.microsoft.com/office/drawing/2014/main" id="{185CE14D-2362-7146-A35E-FC5FF5BBAFE6}"/>
              </a:ext>
            </a:extLst>
          </p:cNvPr>
          <p:cNvGrpSpPr/>
          <p:nvPr/>
        </p:nvGrpSpPr>
        <p:grpSpPr>
          <a:xfrm>
            <a:off x="0" y="0"/>
            <a:ext cx="832953" cy="6857615"/>
            <a:chOff x="0" y="0"/>
            <a:chExt cx="1373505" cy="11308715"/>
          </a:xfrm>
        </p:grpSpPr>
        <p:sp>
          <p:nvSpPr>
            <p:cNvPr id="26" name="object 3">
              <a:extLst>
                <a:ext uri="{FF2B5EF4-FFF2-40B4-BE49-F238E27FC236}">
                  <a16:creationId xmlns:a16="http://schemas.microsoft.com/office/drawing/2014/main" id="{06E8DA04-1F37-8F44-A1A7-552E4916432A}"/>
                </a:ext>
              </a:extLst>
            </p:cNvPr>
            <p:cNvSpPr/>
            <p:nvPr/>
          </p:nvSpPr>
          <p:spPr>
            <a:xfrm>
              <a:off x="0" y="1856707"/>
              <a:ext cx="1373505" cy="9451975"/>
            </a:xfrm>
            <a:custGeom>
              <a:avLst/>
              <a:gdLst/>
              <a:ahLst/>
              <a:cxnLst/>
              <a:rect l="l" t="t" r="r" b="b"/>
              <a:pathLst>
                <a:path w="1373505" h="9451975">
                  <a:moveTo>
                    <a:pt x="0" y="9451848"/>
                  </a:moveTo>
                  <a:lnTo>
                    <a:pt x="1372963" y="9451848"/>
                  </a:lnTo>
                  <a:lnTo>
                    <a:pt x="1372963" y="0"/>
                  </a:lnTo>
                  <a:lnTo>
                    <a:pt x="0" y="0"/>
                  </a:lnTo>
                  <a:lnTo>
                    <a:pt x="0" y="9451848"/>
                  </a:lnTo>
                  <a:close/>
                </a:path>
              </a:pathLst>
            </a:custGeom>
            <a:solidFill>
              <a:srgbClr val="F1F1F1"/>
            </a:solidFill>
          </p:spPr>
          <p:txBody>
            <a:bodyPr wrap="square" lIns="0" tIns="0" rIns="0" bIns="0" rtlCol="0"/>
            <a:lstStyle/>
            <a:p>
              <a:endParaRPr sz="1092"/>
            </a:p>
          </p:txBody>
        </p:sp>
        <p:sp>
          <p:nvSpPr>
            <p:cNvPr id="27" name="object 4">
              <a:extLst>
                <a:ext uri="{FF2B5EF4-FFF2-40B4-BE49-F238E27FC236}">
                  <a16:creationId xmlns:a16="http://schemas.microsoft.com/office/drawing/2014/main" id="{3FF3C6F6-C62C-3E4F-B18D-9AF50BE4D45A}"/>
                </a:ext>
              </a:extLst>
            </p:cNvPr>
            <p:cNvSpPr/>
            <p:nvPr/>
          </p:nvSpPr>
          <p:spPr>
            <a:xfrm>
              <a:off x="0" y="0"/>
              <a:ext cx="1373505" cy="1856739"/>
            </a:xfrm>
            <a:custGeom>
              <a:avLst/>
              <a:gdLst/>
              <a:ahLst/>
              <a:cxnLst/>
              <a:rect l="l" t="t" r="r" b="b"/>
              <a:pathLst>
                <a:path w="1373505" h="1856739">
                  <a:moveTo>
                    <a:pt x="1372963" y="0"/>
                  </a:moveTo>
                  <a:lnTo>
                    <a:pt x="0" y="0"/>
                  </a:lnTo>
                  <a:lnTo>
                    <a:pt x="0" y="1856707"/>
                  </a:lnTo>
                  <a:lnTo>
                    <a:pt x="1372963" y="1856707"/>
                  </a:lnTo>
                  <a:lnTo>
                    <a:pt x="1372963" y="0"/>
                  </a:lnTo>
                  <a:close/>
                </a:path>
              </a:pathLst>
            </a:custGeom>
            <a:solidFill>
              <a:srgbClr val="FFDC34"/>
            </a:solidFill>
          </p:spPr>
          <p:txBody>
            <a:bodyPr wrap="square" lIns="0" tIns="0" rIns="0" bIns="0" rtlCol="0"/>
            <a:lstStyle/>
            <a:p>
              <a:endParaRPr sz="1092"/>
            </a:p>
          </p:txBody>
        </p:sp>
      </p:grpSp>
      <p:sp>
        <p:nvSpPr>
          <p:cNvPr id="28" name="object 5">
            <a:extLst>
              <a:ext uri="{FF2B5EF4-FFF2-40B4-BE49-F238E27FC236}">
                <a16:creationId xmlns:a16="http://schemas.microsoft.com/office/drawing/2014/main" id="{E72DC708-122F-A84B-99C4-C34567174695}"/>
              </a:ext>
            </a:extLst>
          </p:cNvPr>
          <p:cNvSpPr/>
          <p:nvPr/>
        </p:nvSpPr>
        <p:spPr>
          <a:xfrm>
            <a:off x="11874366" y="4148424"/>
            <a:ext cx="316160" cy="1979617"/>
          </a:xfrm>
          <a:custGeom>
            <a:avLst/>
            <a:gdLst/>
            <a:ahLst/>
            <a:cxnLst/>
            <a:rect l="l" t="t" r="r" b="b"/>
            <a:pathLst>
              <a:path w="521334" h="3264534">
                <a:moveTo>
                  <a:pt x="521219" y="0"/>
                </a:moveTo>
                <a:lnTo>
                  <a:pt x="0" y="0"/>
                </a:lnTo>
                <a:lnTo>
                  <a:pt x="0" y="3263973"/>
                </a:lnTo>
                <a:lnTo>
                  <a:pt x="521219" y="3263973"/>
                </a:lnTo>
                <a:lnTo>
                  <a:pt x="521219" y="0"/>
                </a:lnTo>
                <a:close/>
              </a:path>
            </a:pathLst>
          </a:custGeom>
          <a:solidFill>
            <a:srgbClr val="F1F1F1"/>
          </a:solidFill>
        </p:spPr>
        <p:txBody>
          <a:bodyPr wrap="square" lIns="0" tIns="0" rIns="0" bIns="0" rtlCol="0"/>
          <a:lstStyle/>
          <a:p>
            <a:endParaRPr sz="1092"/>
          </a:p>
        </p:txBody>
      </p:sp>
      <p:sp>
        <p:nvSpPr>
          <p:cNvPr id="29" name="object 6">
            <a:extLst>
              <a:ext uri="{FF2B5EF4-FFF2-40B4-BE49-F238E27FC236}">
                <a16:creationId xmlns:a16="http://schemas.microsoft.com/office/drawing/2014/main" id="{6C789C84-429B-E341-A8FD-D3DE9A7B1A1E}"/>
              </a:ext>
            </a:extLst>
          </p:cNvPr>
          <p:cNvSpPr/>
          <p:nvPr/>
        </p:nvSpPr>
        <p:spPr>
          <a:xfrm>
            <a:off x="11874366" y="1683012"/>
            <a:ext cx="317701" cy="1989244"/>
          </a:xfrm>
          <a:custGeom>
            <a:avLst/>
            <a:gdLst/>
            <a:ahLst/>
            <a:cxnLst/>
            <a:rect l="l" t="t" r="r" b="b"/>
            <a:pathLst>
              <a:path w="523875" h="3280410">
                <a:moveTo>
                  <a:pt x="523753" y="0"/>
                </a:moveTo>
                <a:lnTo>
                  <a:pt x="0" y="0"/>
                </a:lnTo>
                <a:lnTo>
                  <a:pt x="0" y="3280046"/>
                </a:lnTo>
                <a:lnTo>
                  <a:pt x="523753" y="3280046"/>
                </a:lnTo>
                <a:lnTo>
                  <a:pt x="523753" y="0"/>
                </a:lnTo>
                <a:close/>
              </a:path>
            </a:pathLst>
          </a:custGeom>
          <a:solidFill>
            <a:srgbClr val="F1F1F1"/>
          </a:solidFill>
        </p:spPr>
        <p:txBody>
          <a:bodyPr wrap="square" lIns="0" tIns="0" rIns="0" bIns="0" rtlCol="0"/>
          <a:lstStyle/>
          <a:p>
            <a:endParaRPr sz="1092"/>
          </a:p>
        </p:txBody>
      </p:sp>
      <p:sp>
        <p:nvSpPr>
          <p:cNvPr id="41" name="object 18">
            <a:extLst>
              <a:ext uri="{FF2B5EF4-FFF2-40B4-BE49-F238E27FC236}">
                <a16:creationId xmlns:a16="http://schemas.microsoft.com/office/drawing/2014/main" id="{490DF8DD-9867-484B-A704-0C0864F3AC55}"/>
              </a:ext>
            </a:extLst>
          </p:cNvPr>
          <p:cNvSpPr/>
          <p:nvPr/>
        </p:nvSpPr>
        <p:spPr>
          <a:xfrm>
            <a:off x="4169789" y="522254"/>
            <a:ext cx="0" cy="5813320"/>
          </a:xfrm>
          <a:custGeom>
            <a:avLst/>
            <a:gdLst/>
            <a:ahLst/>
            <a:cxnLst/>
            <a:rect l="l" t="t" r="r" b="b"/>
            <a:pathLst>
              <a:path h="9586595">
                <a:moveTo>
                  <a:pt x="0" y="9586074"/>
                </a:moveTo>
                <a:lnTo>
                  <a:pt x="0" y="0"/>
                </a:lnTo>
              </a:path>
            </a:pathLst>
          </a:custGeom>
          <a:ln w="20941">
            <a:solidFill>
              <a:srgbClr val="F1F1F1"/>
            </a:solidFill>
          </a:ln>
        </p:spPr>
        <p:txBody>
          <a:bodyPr wrap="square" lIns="0" tIns="0" rIns="0" bIns="0" rtlCol="0"/>
          <a:lstStyle/>
          <a:p>
            <a:endParaRPr sz="1092"/>
          </a:p>
        </p:txBody>
      </p:sp>
      <p:sp>
        <p:nvSpPr>
          <p:cNvPr id="50" name="Text Placeholder 49">
            <a:extLst>
              <a:ext uri="{FF2B5EF4-FFF2-40B4-BE49-F238E27FC236}">
                <a16:creationId xmlns:a16="http://schemas.microsoft.com/office/drawing/2014/main" id="{6AFE37B8-988C-4A4E-90C3-04246D82C2B7}"/>
              </a:ext>
            </a:extLst>
          </p:cNvPr>
          <p:cNvSpPr>
            <a:spLocks noGrp="1"/>
          </p:cNvSpPr>
          <p:nvPr>
            <p:ph type="body" sz="quarter" idx="10"/>
          </p:nvPr>
        </p:nvSpPr>
        <p:spPr>
          <a:xfrm>
            <a:off x="1114598" y="449330"/>
            <a:ext cx="2582279" cy="2361375"/>
          </a:xfrm>
          <a:prstGeom prst="rect">
            <a:avLst/>
          </a:prstGeom>
        </p:spPr>
        <p:txBody>
          <a:bodyPr anchor="b" anchorCtr="0"/>
          <a:lstStyle>
            <a:lvl1pPr>
              <a:lnSpc>
                <a:spcPct val="84000"/>
              </a:lnSpc>
              <a:spcBef>
                <a:spcPts val="0"/>
              </a:spcBef>
              <a:defRPr sz="3638" b="1" i="0" baseline="0">
                <a:solidFill>
                  <a:schemeClr val="bg2"/>
                </a:solidFill>
                <a:latin typeface="Arial Black" panose="020B0604020202020204" pitchFamily="34" charset="0"/>
              </a:defRPr>
            </a:lvl1pPr>
          </a:lstStyle>
          <a:p>
            <a:pPr lvl="0"/>
            <a:r>
              <a:rPr lang="en-US"/>
              <a:t>Click to edit Master text styles</a:t>
            </a:r>
          </a:p>
        </p:txBody>
      </p:sp>
      <p:sp>
        <p:nvSpPr>
          <p:cNvPr id="66" name="Text Placeholder 22">
            <a:extLst>
              <a:ext uri="{FF2B5EF4-FFF2-40B4-BE49-F238E27FC236}">
                <a16:creationId xmlns:a16="http://schemas.microsoft.com/office/drawing/2014/main" id="{51F0764E-4F69-D545-8A43-6A5F1D89D7D1}"/>
              </a:ext>
            </a:extLst>
          </p:cNvPr>
          <p:cNvSpPr>
            <a:spLocks noGrp="1"/>
          </p:cNvSpPr>
          <p:nvPr>
            <p:ph type="body" sz="quarter" idx="20" hasCustomPrompt="1"/>
          </p:nvPr>
        </p:nvSpPr>
        <p:spPr>
          <a:xfrm>
            <a:off x="1130009" y="3011307"/>
            <a:ext cx="2638372" cy="1187861"/>
          </a:xfrm>
          <a:prstGeom prst="rect">
            <a:avLst/>
          </a:prstGeom>
        </p:spPr>
        <p:txBody>
          <a:bodyPr/>
          <a:lstStyle>
            <a:lvl1pPr>
              <a:lnSpc>
                <a:spcPct val="130000"/>
              </a:lnSpc>
              <a:defRPr/>
            </a:lvl1pPr>
          </a:lstStyle>
          <a:p>
            <a:pPr lvl="0"/>
            <a:r>
              <a:rPr lang="en-US" dirty="0"/>
              <a:t>Click to add paragraph copy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volupat</a:t>
            </a:r>
            <a:r>
              <a:rPr lang="en-US" dirty="0"/>
              <a:t>.</a:t>
            </a:r>
          </a:p>
        </p:txBody>
      </p:sp>
      <p:sp>
        <p:nvSpPr>
          <p:cNvPr id="14" name="Text Placeholder 7">
            <a:extLst>
              <a:ext uri="{FF2B5EF4-FFF2-40B4-BE49-F238E27FC236}">
                <a16:creationId xmlns:a16="http://schemas.microsoft.com/office/drawing/2014/main" id="{627F6212-16A7-40F1-9243-A0B66AB9D9CD}"/>
              </a:ext>
            </a:extLst>
          </p:cNvPr>
          <p:cNvSpPr>
            <a:spLocks noGrp="1"/>
          </p:cNvSpPr>
          <p:nvPr>
            <p:ph type="body" sz="quarter" idx="25" hasCustomPrompt="1"/>
          </p:nvPr>
        </p:nvSpPr>
        <p:spPr>
          <a:xfrm>
            <a:off x="1809460" y="639880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5" name="Text Placeholder 9">
            <a:extLst>
              <a:ext uri="{FF2B5EF4-FFF2-40B4-BE49-F238E27FC236}">
                <a16:creationId xmlns:a16="http://schemas.microsoft.com/office/drawing/2014/main" id="{954B84EA-E538-447E-8F81-EF30BF3B1A2C}"/>
              </a:ext>
            </a:extLst>
          </p:cNvPr>
          <p:cNvSpPr>
            <a:spLocks noGrp="1"/>
          </p:cNvSpPr>
          <p:nvPr>
            <p:ph type="body" sz="quarter" idx="26" hasCustomPrompt="1"/>
          </p:nvPr>
        </p:nvSpPr>
        <p:spPr>
          <a:xfrm>
            <a:off x="1132541" y="639880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16" name="Footer Placeholder 3">
            <a:extLst>
              <a:ext uri="{FF2B5EF4-FFF2-40B4-BE49-F238E27FC236}">
                <a16:creationId xmlns:a16="http://schemas.microsoft.com/office/drawing/2014/main" id="{DCD65AFC-48C0-45D5-BA59-350F2F709A29}"/>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5947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Top_LeftBar_RightColon">
    <p:spTree>
      <p:nvGrpSpPr>
        <p:cNvPr id="1" name=""/>
        <p:cNvGrpSpPr/>
        <p:nvPr/>
      </p:nvGrpSpPr>
      <p:grpSpPr>
        <a:xfrm>
          <a:off x="0" y="0"/>
          <a:ext cx="0" cy="0"/>
          <a:chOff x="0" y="0"/>
          <a:chExt cx="0" cy="0"/>
        </a:xfrm>
      </p:grpSpPr>
      <p:grpSp>
        <p:nvGrpSpPr>
          <p:cNvPr id="25" name="object 2">
            <a:extLst>
              <a:ext uri="{FF2B5EF4-FFF2-40B4-BE49-F238E27FC236}">
                <a16:creationId xmlns:a16="http://schemas.microsoft.com/office/drawing/2014/main" id="{185CE14D-2362-7146-A35E-FC5FF5BBAFE6}"/>
              </a:ext>
            </a:extLst>
          </p:cNvPr>
          <p:cNvGrpSpPr/>
          <p:nvPr/>
        </p:nvGrpSpPr>
        <p:grpSpPr>
          <a:xfrm>
            <a:off x="0" y="0"/>
            <a:ext cx="832953" cy="6857615"/>
            <a:chOff x="0" y="0"/>
            <a:chExt cx="1373505" cy="11308715"/>
          </a:xfrm>
        </p:grpSpPr>
        <p:sp>
          <p:nvSpPr>
            <p:cNvPr id="26" name="object 3">
              <a:extLst>
                <a:ext uri="{FF2B5EF4-FFF2-40B4-BE49-F238E27FC236}">
                  <a16:creationId xmlns:a16="http://schemas.microsoft.com/office/drawing/2014/main" id="{06E8DA04-1F37-8F44-A1A7-552E4916432A}"/>
                </a:ext>
              </a:extLst>
            </p:cNvPr>
            <p:cNvSpPr/>
            <p:nvPr/>
          </p:nvSpPr>
          <p:spPr>
            <a:xfrm>
              <a:off x="0" y="1856707"/>
              <a:ext cx="1373505" cy="9451975"/>
            </a:xfrm>
            <a:custGeom>
              <a:avLst/>
              <a:gdLst/>
              <a:ahLst/>
              <a:cxnLst/>
              <a:rect l="l" t="t" r="r" b="b"/>
              <a:pathLst>
                <a:path w="1373505" h="9451975">
                  <a:moveTo>
                    <a:pt x="0" y="9451848"/>
                  </a:moveTo>
                  <a:lnTo>
                    <a:pt x="1372963" y="9451848"/>
                  </a:lnTo>
                  <a:lnTo>
                    <a:pt x="1372963" y="0"/>
                  </a:lnTo>
                  <a:lnTo>
                    <a:pt x="0" y="0"/>
                  </a:lnTo>
                  <a:lnTo>
                    <a:pt x="0" y="9451848"/>
                  </a:lnTo>
                  <a:close/>
                </a:path>
              </a:pathLst>
            </a:custGeom>
            <a:solidFill>
              <a:srgbClr val="F1F1F1"/>
            </a:solidFill>
          </p:spPr>
          <p:txBody>
            <a:bodyPr wrap="square" lIns="0" tIns="0" rIns="0" bIns="0" rtlCol="0"/>
            <a:lstStyle/>
            <a:p>
              <a:endParaRPr sz="1092"/>
            </a:p>
          </p:txBody>
        </p:sp>
        <p:sp>
          <p:nvSpPr>
            <p:cNvPr id="27" name="object 4">
              <a:extLst>
                <a:ext uri="{FF2B5EF4-FFF2-40B4-BE49-F238E27FC236}">
                  <a16:creationId xmlns:a16="http://schemas.microsoft.com/office/drawing/2014/main" id="{3FF3C6F6-C62C-3E4F-B18D-9AF50BE4D45A}"/>
                </a:ext>
              </a:extLst>
            </p:cNvPr>
            <p:cNvSpPr/>
            <p:nvPr/>
          </p:nvSpPr>
          <p:spPr>
            <a:xfrm>
              <a:off x="0" y="0"/>
              <a:ext cx="1373505" cy="1856739"/>
            </a:xfrm>
            <a:custGeom>
              <a:avLst/>
              <a:gdLst/>
              <a:ahLst/>
              <a:cxnLst/>
              <a:rect l="l" t="t" r="r" b="b"/>
              <a:pathLst>
                <a:path w="1373505" h="1856739">
                  <a:moveTo>
                    <a:pt x="1372963" y="0"/>
                  </a:moveTo>
                  <a:lnTo>
                    <a:pt x="0" y="0"/>
                  </a:lnTo>
                  <a:lnTo>
                    <a:pt x="0" y="1856707"/>
                  </a:lnTo>
                  <a:lnTo>
                    <a:pt x="1372963" y="1856707"/>
                  </a:lnTo>
                  <a:lnTo>
                    <a:pt x="1372963" y="0"/>
                  </a:lnTo>
                  <a:close/>
                </a:path>
              </a:pathLst>
            </a:custGeom>
            <a:solidFill>
              <a:srgbClr val="FFDC34"/>
            </a:solidFill>
          </p:spPr>
          <p:txBody>
            <a:bodyPr wrap="square" lIns="0" tIns="0" rIns="0" bIns="0" rtlCol="0"/>
            <a:lstStyle/>
            <a:p>
              <a:endParaRPr sz="1092"/>
            </a:p>
          </p:txBody>
        </p:sp>
      </p:grpSp>
      <p:sp>
        <p:nvSpPr>
          <p:cNvPr id="28" name="object 5">
            <a:extLst>
              <a:ext uri="{FF2B5EF4-FFF2-40B4-BE49-F238E27FC236}">
                <a16:creationId xmlns:a16="http://schemas.microsoft.com/office/drawing/2014/main" id="{E72DC708-122F-A84B-99C4-C34567174695}"/>
              </a:ext>
            </a:extLst>
          </p:cNvPr>
          <p:cNvSpPr/>
          <p:nvPr/>
        </p:nvSpPr>
        <p:spPr>
          <a:xfrm>
            <a:off x="11874366" y="4148424"/>
            <a:ext cx="316160" cy="1979617"/>
          </a:xfrm>
          <a:custGeom>
            <a:avLst/>
            <a:gdLst/>
            <a:ahLst/>
            <a:cxnLst/>
            <a:rect l="l" t="t" r="r" b="b"/>
            <a:pathLst>
              <a:path w="521334" h="3264534">
                <a:moveTo>
                  <a:pt x="521219" y="0"/>
                </a:moveTo>
                <a:lnTo>
                  <a:pt x="0" y="0"/>
                </a:lnTo>
                <a:lnTo>
                  <a:pt x="0" y="3263973"/>
                </a:lnTo>
                <a:lnTo>
                  <a:pt x="521219" y="3263973"/>
                </a:lnTo>
                <a:lnTo>
                  <a:pt x="521219" y="0"/>
                </a:lnTo>
                <a:close/>
              </a:path>
            </a:pathLst>
          </a:custGeom>
          <a:solidFill>
            <a:srgbClr val="F1F1F1"/>
          </a:solidFill>
        </p:spPr>
        <p:txBody>
          <a:bodyPr wrap="square" lIns="0" tIns="0" rIns="0" bIns="0" rtlCol="0"/>
          <a:lstStyle/>
          <a:p>
            <a:endParaRPr sz="1092"/>
          </a:p>
        </p:txBody>
      </p:sp>
      <p:sp>
        <p:nvSpPr>
          <p:cNvPr id="29" name="object 6">
            <a:extLst>
              <a:ext uri="{FF2B5EF4-FFF2-40B4-BE49-F238E27FC236}">
                <a16:creationId xmlns:a16="http://schemas.microsoft.com/office/drawing/2014/main" id="{6C789C84-429B-E341-A8FD-D3DE9A7B1A1E}"/>
              </a:ext>
            </a:extLst>
          </p:cNvPr>
          <p:cNvSpPr/>
          <p:nvPr/>
        </p:nvSpPr>
        <p:spPr>
          <a:xfrm>
            <a:off x="11874366" y="1683012"/>
            <a:ext cx="317701" cy="1989244"/>
          </a:xfrm>
          <a:custGeom>
            <a:avLst/>
            <a:gdLst/>
            <a:ahLst/>
            <a:cxnLst/>
            <a:rect l="l" t="t" r="r" b="b"/>
            <a:pathLst>
              <a:path w="523875" h="3280410">
                <a:moveTo>
                  <a:pt x="523753" y="0"/>
                </a:moveTo>
                <a:lnTo>
                  <a:pt x="0" y="0"/>
                </a:lnTo>
                <a:lnTo>
                  <a:pt x="0" y="3280046"/>
                </a:lnTo>
                <a:lnTo>
                  <a:pt x="523753" y="3280046"/>
                </a:lnTo>
                <a:lnTo>
                  <a:pt x="523753" y="0"/>
                </a:lnTo>
                <a:close/>
              </a:path>
            </a:pathLst>
          </a:custGeom>
          <a:solidFill>
            <a:srgbClr val="F1F1F1"/>
          </a:solidFill>
        </p:spPr>
        <p:txBody>
          <a:bodyPr wrap="square" lIns="0" tIns="0" rIns="0" bIns="0" rtlCol="0"/>
          <a:lstStyle/>
          <a:p>
            <a:endParaRPr sz="1092"/>
          </a:p>
        </p:txBody>
      </p:sp>
      <p:sp>
        <p:nvSpPr>
          <p:cNvPr id="50" name="Text Placeholder 49">
            <a:extLst>
              <a:ext uri="{FF2B5EF4-FFF2-40B4-BE49-F238E27FC236}">
                <a16:creationId xmlns:a16="http://schemas.microsoft.com/office/drawing/2014/main" id="{6AFE37B8-988C-4A4E-90C3-04246D82C2B7}"/>
              </a:ext>
            </a:extLst>
          </p:cNvPr>
          <p:cNvSpPr>
            <a:spLocks noGrp="1"/>
          </p:cNvSpPr>
          <p:nvPr>
            <p:ph type="body" sz="quarter" idx="10"/>
          </p:nvPr>
        </p:nvSpPr>
        <p:spPr>
          <a:xfrm>
            <a:off x="1086365" y="230956"/>
            <a:ext cx="10534590" cy="894953"/>
          </a:xfrm>
          <a:prstGeom prst="rect">
            <a:avLst/>
          </a:prstGeom>
        </p:spPr>
        <p:txBody>
          <a:bodyPr anchor="b" anchorCtr="0"/>
          <a:lstStyle>
            <a:lvl1pPr>
              <a:lnSpc>
                <a:spcPct val="84000"/>
              </a:lnSpc>
              <a:spcBef>
                <a:spcPts val="0"/>
              </a:spcBef>
              <a:defRPr sz="4851" b="1" i="0" baseline="0">
                <a:solidFill>
                  <a:schemeClr val="bg2"/>
                </a:solidFill>
                <a:latin typeface="Arial Black" panose="020B0604020202020204" pitchFamily="34" charset="0"/>
              </a:defRPr>
            </a:lvl1pPr>
          </a:lstStyle>
          <a:p>
            <a:pPr lvl="0"/>
            <a:r>
              <a:rPr lang="en-US"/>
              <a:t>Click to edit Master text styles</a:t>
            </a:r>
          </a:p>
        </p:txBody>
      </p:sp>
      <p:sp>
        <p:nvSpPr>
          <p:cNvPr id="14" name="Text Placeholder 7">
            <a:extLst>
              <a:ext uri="{FF2B5EF4-FFF2-40B4-BE49-F238E27FC236}">
                <a16:creationId xmlns:a16="http://schemas.microsoft.com/office/drawing/2014/main" id="{627F6212-16A7-40F1-9243-A0B66AB9D9CD}"/>
              </a:ext>
            </a:extLst>
          </p:cNvPr>
          <p:cNvSpPr>
            <a:spLocks noGrp="1"/>
          </p:cNvSpPr>
          <p:nvPr>
            <p:ph type="body" sz="quarter" idx="25" hasCustomPrompt="1"/>
          </p:nvPr>
        </p:nvSpPr>
        <p:spPr>
          <a:xfrm>
            <a:off x="1809460" y="6398806"/>
            <a:ext cx="3268465" cy="152148"/>
          </a:xfrm>
          <a:prstGeom prst="rect">
            <a:avLst/>
          </a:prstGeom>
        </p:spPr>
        <p:txBody>
          <a:bodyPr/>
          <a:lstStyle>
            <a:lvl1pPr>
              <a:defRPr sz="849" b="0" baseline="0">
                <a:latin typeface="Arial" panose="020B0604020202020204" pitchFamily="34" charset="0"/>
              </a:defRPr>
            </a:lvl1pPr>
          </a:lstStyle>
          <a:p>
            <a:pPr lvl="0"/>
            <a:r>
              <a:rPr lang="en-US" dirty="0"/>
              <a:t>Click to add sources</a:t>
            </a:r>
          </a:p>
        </p:txBody>
      </p:sp>
      <p:sp>
        <p:nvSpPr>
          <p:cNvPr id="15" name="Text Placeholder 9">
            <a:extLst>
              <a:ext uri="{FF2B5EF4-FFF2-40B4-BE49-F238E27FC236}">
                <a16:creationId xmlns:a16="http://schemas.microsoft.com/office/drawing/2014/main" id="{954B84EA-E538-447E-8F81-EF30BF3B1A2C}"/>
              </a:ext>
            </a:extLst>
          </p:cNvPr>
          <p:cNvSpPr>
            <a:spLocks noGrp="1"/>
          </p:cNvSpPr>
          <p:nvPr>
            <p:ph type="body" sz="quarter" idx="26" hasCustomPrompt="1"/>
          </p:nvPr>
        </p:nvSpPr>
        <p:spPr>
          <a:xfrm>
            <a:off x="1132541" y="6398806"/>
            <a:ext cx="593224" cy="130645"/>
          </a:xfrm>
          <a:prstGeom prst="rect">
            <a:avLst/>
          </a:prstGeom>
        </p:spPr>
        <p:txBody>
          <a:bodyPr/>
          <a:lstStyle>
            <a:lvl1pPr>
              <a:defRPr sz="849" b="1" i="0" baseline="0">
                <a:latin typeface="Arial" panose="020B0604020202020204" pitchFamily="34" charset="0"/>
              </a:defRPr>
            </a:lvl1pPr>
          </a:lstStyle>
          <a:p>
            <a:pPr lvl="0"/>
            <a:r>
              <a:rPr lang="en-US" dirty="0"/>
              <a:t>Source:</a:t>
            </a:r>
          </a:p>
        </p:txBody>
      </p:sp>
      <p:sp>
        <p:nvSpPr>
          <p:cNvPr id="13" name="Footer Placeholder 3">
            <a:extLst>
              <a:ext uri="{FF2B5EF4-FFF2-40B4-BE49-F238E27FC236}">
                <a16:creationId xmlns:a16="http://schemas.microsoft.com/office/drawing/2014/main" id="{BF1D46F5-ADBE-44A0-A2FE-5AFA1104AC17}"/>
              </a:ext>
            </a:extLst>
          </p:cNvPr>
          <p:cNvSpPr txBox="1">
            <a:spLocks/>
          </p:cNvSpPr>
          <p:nvPr/>
        </p:nvSpPr>
        <p:spPr>
          <a:xfrm>
            <a:off x="7960216" y="6386296"/>
            <a:ext cx="4003441" cy="3648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r>
              <a:rPr lang="en-US" sz="849" b="1" dirty="0">
                <a:solidFill>
                  <a:schemeClr val="tx1"/>
                </a:solidFill>
                <a:latin typeface="Arial" panose="020B0604020202020204" pitchFamily="34" charset="0"/>
                <a:cs typeface="Arial" panose="020B0604020202020204" pitchFamily="34" charset="0"/>
              </a:rPr>
              <a:t>Confidential   </a:t>
            </a:r>
            <a:r>
              <a:rPr lang="en-US" sz="849" b="1" dirty="0">
                <a:latin typeface="Arial" panose="020B0604020202020204" pitchFamily="34" charset="0"/>
                <a:cs typeface="Arial" panose="020B0604020202020204" pitchFamily="34" charset="0"/>
              </a:rPr>
              <a:t>GlobalFoundries</a:t>
            </a:r>
            <a:r>
              <a:rPr lang="en-US" sz="849" dirty="0">
                <a:latin typeface="Arial" panose="020B0604020202020204" pitchFamily="34" charset="0"/>
                <a:cs typeface="Arial" panose="020B0604020202020204" pitchFamily="34" charset="0"/>
              </a:rPr>
              <a:t> © 2021 All Rights Reserved       </a:t>
            </a:r>
            <a:fld id="{B6F15528-21DE-4FAA-801E-634DDDAF4B2B}" type="slidenum">
              <a:rPr lang="en-US" sz="849" b="1" smtClean="0">
                <a:latin typeface="Arial" panose="020B0604020202020204" pitchFamily="34" charset="0"/>
                <a:cs typeface="Arial" panose="020B0604020202020204" pitchFamily="34" charset="0"/>
              </a:rPr>
              <a:pPr marL="0" marR="0" lvl="0" indent="0" algn="r" defTabSz="554492" rtl="0" eaLnBrk="1" fontAlgn="auto" latinLnBrk="0" hangingPunct="1">
                <a:lnSpc>
                  <a:spcPct val="100000"/>
                </a:lnSpc>
                <a:spcBef>
                  <a:spcPts val="0"/>
                </a:spcBef>
                <a:spcAft>
                  <a:spcPts val="0"/>
                </a:spcAft>
                <a:buClrTx/>
                <a:buSzTx/>
                <a:buFontTx/>
                <a:buNone/>
                <a:tabLst/>
                <a:defRPr/>
              </a:pPr>
              <a:t>‹#›</a:t>
            </a:fld>
            <a:endParaRPr lang="en-US" sz="849"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00387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ankYou">
    <p:spTree>
      <p:nvGrpSpPr>
        <p:cNvPr id="1" name=""/>
        <p:cNvGrpSpPr/>
        <p:nvPr/>
      </p:nvGrpSpPr>
      <p:grpSpPr>
        <a:xfrm>
          <a:off x="0" y="0"/>
          <a:ext cx="0" cy="0"/>
          <a:chOff x="0" y="0"/>
          <a:chExt cx="0" cy="0"/>
        </a:xfrm>
      </p:grpSpPr>
      <p:pic>
        <p:nvPicPr>
          <p:cNvPr id="46" name="object 3">
            <a:extLst>
              <a:ext uri="{FF2B5EF4-FFF2-40B4-BE49-F238E27FC236}">
                <a16:creationId xmlns:a16="http://schemas.microsoft.com/office/drawing/2014/main" id="{392A478E-35F2-4E19-881A-F739DA96B03F}"/>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0" y="0"/>
            <a:ext cx="8944946" cy="6857519"/>
          </a:xfrm>
          <a:prstGeom prst="rect">
            <a:avLst/>
          </a:prstGeom>
        </p:spPr>
      </p:pic>
      <p:sp>
        <p:nvSpPr>
          <p:cNvPr id="45" name="overlay">
            <a:extLst>
              <a:ext uri="{FF2B5EF4-FFF2-40B4-BE49-F238E27FC236}">
                <a16:creationId xmlns:a16="http://schemas.microsoft.com/office/drawing/2014/main" id="{E50D90A6-9B7C-44C5-9FA0-FE3F92386E57}"/>
              </a:ext>
            </a:extLst>
          </p:cNvPr>
          <p:cNvSpPr/>
          <p:nvPr/>
        </p:nvSpPr>
        <p:spPr>
          <a:xfrm>
            <a:off x="0" y="327"/>
            <a:ext cx="8945293" cy="6857230"/>
          </a:xfrm>
          <a:custGeom>
            <a:avLst/>
            <a:gdLst/>
            <a:ahLst/>
            <a:cxnLst/>
            <a:rect l="l" t="t" r="r" b="b"/>
            <a:pathLst>
              <a:path w="14750415" h="11308080">
                <a:moveTo>
                  <a:pt x="14749844" y="0"/>
                </a:moveTo>
                <a:lnTo>
                  <a:pt x="9265755" y="0"/>
                </a:lnTo>
                <a:lnTo>
                  <a:pt x="9265755" y="2420620"/>
                </a:lnTo>
                <a:lnTo>
                  <a:pt x="9265755" y="8887460"/>
                </a:lnTo>
                <a:lnTo>
                  <a:pt x="2798330" y="8887460"/>
                </a:lnTo>
                <a:lnTo>
                  <a:pt x="2798330" y="2420620"/>
                </a:lnTo>
                <a:lnTo>
                  <a:pt x="9265755" y="2420620"/>
                </a:lnTo>
                <a:lnTo>
                  <a:pt x="9265755" y="0"/>
                </a:lnTo>
                <a:lnTo>
                  <a:pt x="0" y="0"/>
                </a:lnTo>
                <a:lnTo>
                  <a:pt x="0" y="2420620"/>
                </a:lnTo>
                <a:lnTo>
                  <a:pt x="0" y="8887460"/>
                </a:lnTo>
                <a:lnTo>
                  <a:pt x="0" y="11308067"/>
                </a:lnTo>
                <a:lnTo>
                  <a:pt x="14749844" y="11308067"/>
                </a:lnTo>
                <a:lnTo>
                  <a:pt x="14749844" y="8887460"/>
                </a:lnTo>
                <a:lnTo>
                  <a:pt x="14749844" y="2420620"/>
                </a:lnTo>
                <a:lnTo>
                  <a:pt x="14749844" y="2420035"/>
                </a:lnTo>
                <a:lnTo>
                  <a:pt x="14749844" y="0"/>
                </a:lnTo>
                <a:close/>
              </a:path>
            </a:pathLst>
          </a:custGeom>
          <a:solidFill>
            <a:srgbClr val="1C1B1A">
              <a:alpha val="34999"/>
            </a:srgbClr>
          </a:solidFill>
        </p:spPr>
        <p:txBody>
          <a:bodyPr wrap="square" lIns="0" tIns="0" rIns="0" bIns="0" rtlCol="0"/>
          <a:lstStyle/>
          <a:p>
            <a:endParaRPr sz="1092"/>
          </a:p>
        </p:txBody>
      </p:sp>
      <p:pic>
        <p:nvPicPr>
          <p:cNvPr id="4" name="Picture 3" descr="A picture containing text, outdoor, stone&#10;&#10;Description automatically generated">
            <a:extLst>
              <a:ext uri="{FF2B5EF4-FFF2-40B4-BE49-F238E27FC236}">
                <a16:creationId xmlns:a16="http://schemas.microsoft.com/office/drawing/2014/main" id="{211DAC29-5C3C-4617-8BFE-DBC7E5D57B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0"/>
          <a:stretch/>
        </p:blipFill>
        <p:spPr>
          <a:xfrm>
            <a:off x="6559652" y="1447321"/>
            <a:ext cx="2385295" cy="3917931"/>
          </a:xfrm>
          <a:prstGeom prst="rect">
            <a:avLst/>
          </a:prstGeom>
        </p:spPr>
      </p:pic>
      <p:grpSp>
        <p:nvGrpSpPr>
          <p:cNvPr id="26" name="Group 25">
            <a:extLst>
              <a:ext uri="{FF2B5EF4-FFF2-40B4-BE49-F238E27FC236}">
                <a16:creationId xmlns:a16="http://schemas.microsoft.com/office/drawing/2014/main" id="{AB861A49-D04B-4DF1-9828-5BD2FE6592F1}"/>
              </a:ext>
            </a:extLst>
          </p:cNvPr>
          <p:cNvGrpSpPr/>
          <p:nvPr/>
        </p:nvGrpSpPr>
        <p:grpSpPr>
          <a:xfrm>
            <a:off x="9586564" y="2485302"/>
            <a:ext cx="1520278" cy="381214"/>
            <a:chOff x="15267933" y="4098447"/>
            <a:chExt cx="2506875" cy="628650"/>
          </a:xfrm>
        </p:grpSpPr>
        <p:grpSp>
          <p:nvGrpSpPr>
            <p:cNvPr id="30" name="object 27">
              <a:extLst>
                <a:ext uri="{FF2B5EF4-FFF2-40B4-BE49-F238E27FC236}">
                  <a16:creationId xmlns:a16="http://schemas.microsoft.com/office/drawing/2014/main" id="{7D9D9D90-C7F5-9540-9831-8B8868716C82}"/>
                </a:ext>
              </a:extLst>
            </p:cNvPr>
            <p:cNvGrpSpPr/>
            <p:nvPr/>
          </p:nvGrpSpPr>
          <p:grpSpPr>
            <a:xfrm>
              <a:off x="15267933" y="4098447"/>
              <a:ext cx="628650" cy="628650"/>
              <a:chOff x="15267933" y="6145605"/>
              <a:chExt cx="628650" cy="628650"/>
            </a:xfrm>
          </p:grpSpPr>
          <p:sp>
            <p:nvSpPr>
              <p:cNvPr id="31" name="object 28">
                <a:extLst>
                  <a:ext uri="{FF2B5EF4-FFF2-40B4-BE49-F238E27FC236}">
                    <a16:creationId xmlns:a16="http://schemas.microsoft.com/office/drawing/2014/main" id="{852AB99D-BC9C-EE4E-8D5D-06C38E0ADE47}"/>
                  </a:ext>
                </a:extLst>
              </p:cNvPr>
              <p:cNvSpPr/>
              <p:nvPr/>
            </p:nvSpPr>
            <p:spPr>
              <a:xfrm>
                <a:off x="15267933" y="6145605"/>
                <a:ext cx="628650" cy="628650"/>
              </a:xfrm>
              <a:custGeom>
                <a:avLst/>
                <a:gdLst/>
                <a:ahLst/>
                <a:cxnLst/>
                <a:rect l="l" t="t" r="r" b="b"/>
                <a:pathLst>
                  <a:path w="628650" h="628650">
                    <a:moveTo>
                      <a:pt x="314126" y="0"/>
                    </a:moveTo>
                    <a:lnTo>
                      <a:pt x="267708" y="3406"/>
                    </a:lnTo>
                    <a:lnTo>
                      <a:pt x="223404" y="13300"/>
                    </a:lnTo>
                    <a:lnTo>
                      <a:pt x="181701" y="29196"/>
                    </a:lnTo>
                    <a:lnTo>
                      <a:pt x="143083" y="50609"/>
                    </a:lnTo>
                    <a:lnTo>
                      <a:pt x="108038" y="77051"/>
                    </a:lnTo>
                    <a:lnTo>
                      <a:pt x="77051" y="108038"/>
                    </a:lnTo>
                    <a:lnTo>
                      <a:pt x="50609" y="143083"/>
                    </a:lnTo>
                    <a:lnTo>
                      <a:pt x="29196" y="181701"/>
                    </a:lnTo>
                    <a:lnTo>
                      <a:pt x="13300" y="223404"/>
                    </a:lnTo>
                    <a:lnTo>
                      <a:pt x="3406" y="267708"/>
                    </a:lnTo>
                    <a:lnTo>
                      <a:pt x="0" y="314126"/>
                    </a:lnTo>
                    <a:lnTo>
                      <a:pt x="3406" y="360544"/>
                    </a:lnTo>
                    <a:lnTo>
                      <a:pt x="13300" y="404848"/>
                    </a:lnTo>
                    <a:lnTo>
                      <a:pt x="29196" y="446551"/>
                    </a:lnTo>
                    <a:lnTo>
                      <a:pt x="50609" y="485169"/>
                    </a:lnTo>
                    <a:lnTo>
                      <a:pt x="77051" y="520214"/>
                    </a:lnTo>
                    <a:lnTo>
                      <a:pt x="108038" y="551201"/>
                    </a:lnTo>
                    <a:lnTo>
                      <a:pt x="143083" y="577643"/>
                    </a:lnTo>
                    <a:lnTo>
                      <a:pt x="181701" y="599056"/>
                    </a:lnTo>
                    <a:lnTo>
                      <a:pt x="223404" y="614952"/>
                    </a:lnTo>
                    <a:lnTo>
                      <a:pt x="267708" y="624847"/>
                    </a:lnTo>
                    <a:lnTo>
                      <a:pt x="314126" y="628253"/>
                    </a:lnTo>
                    <a:lnTo>
                      <a:pt x="360544" y="624847"/>
                    </a:lnTo>
                    <a:lnTo>
                      <a:pt x="404848" y="614952"/>
                    </a:lnTo>
                    <a:lnTo>
                      <a:pt x="446551" y="599056"/>
                    </a:lnTo>
                    <a:lnTo>
                      <a:pt x="485169" y="577643"/>
                    </a:lnTo>
                    <a:lnTo>
                      <a:pt x="520214" y="551201"/>
                    </a:lnTo>
                    <a:lnTo>
                      <a:pt x="551201" y="520214"/>
                    </a:lnTo>
                    <a:lnTo>
                      <a:pt x="577643" y="485169"/>
                    </a:lnTo>
                    <a:lnTo>
                      <a:pt x="599056" y="446551"/>
                    </a:lnTo>
                    <a:lnTo>
                      <a:pt x="614952" y="404848"/>
                    </a:lnTo>
                    <a:lnTo>
                      <a:pt x="624847" y="360544"/>
                    </a:lnTo>
                    <a:lnTo>
                      <a:pt x="628253" y="314126"/>
                    </a:lnTo>
                    <a:lnTo>
                      <a:pt x="624847" y="267708"/>
                    </a:lnTo>
                    <a:lnTo>
                      <a:pt x="614952" y="223404"/>
                    </a:lnTo>
                    <a:lnTo>
                      <a:pt x="599056" y="181701"/>
                    </a:lnTo>
                    <a:lnTo>
                      <a:pt x="577643" y="143083"/>
                    </a:lnTo>
                    <a:lnTo>
                      <a:pt x="551201" y="108038"/>
                    </a:lnTo>
                    <a:lnTo>
                      <a:pt x="520214" y="77051"/>
                    </a:lnTo>
                    <a:lnTo>
                      <a:pt x="485169" y="50609"/>
                    </a:lnTo>
                    <a:lnTo>
                      <a:pt x="446551" y="29196"/>
                    </a:lnTo>
                    <a:lnTo>
                      <a:pt x="404848" y="13300"/>
                    </a:lnTo>
                    <a:lnTo>
                      <a:pt x="360544" y="3406"/>
                    </a:lnTo>
                    <a:lnTo>
                      <a:pt x="314126" y="0"/>
                    </a:lnTo>
                    <a:close/>
                  </a:path>
                </a:pathLst>
              </a:custGeom>
              <a:solidFill>
                <a:srgbClr val="FF6012"/>
              </a:solidFill>
            </p:spPr>
            <p:txBody>
              <a:bodyPr wrap="square" lIns="0" tIns="0" rIns="0" bIns="0" rtlCol="0"/>
              <a:lstStyle/>
              <a:p>
                <a:endParaRPr sz="1092"/>
              </a:p>
            </p:txBody>
          </p:sp>
          <p:sp>
            <p:nvSpPr>
              <p:cNvPr id="32" name="object 29">
                <a:extLst>
                  <a:ext uri="{FF2B5EF4-FFF2-40B4-BE49-F238E27FC236}">
                    <a16:creationId xmlns:a16="http://schemas.microsoft.com/office/drawing/2014/main" id="{7D66DFA3-7C56-A649-93A9-B92319F157C4}"/>
                  </a:ext>
                </a:extLst>
              </p:cNvPr>
              <p:cNvSpPr/>
              <p:nvPr/>
            </p:nvSpPr>
            <p:spPr>
              <a:xfrm>
                <a:off x="15414699" y="6323715"/>
                <a:ext cx="348615" cy="283845"/>
              </a:xfrm>
              <a:custGeom>
                <a:avLst/>
                <a:gdLst/>
                <a:ahLst/>
                <a:cxnLst/>
                <a:rect l="l" t="t" r="r" b="b"/>
                <a:pathLst>
                  <a:path w="348615" h="283845">
                    <a:moveTo>
                      <a:pt x="241343" y="0"/>
                    </a:moveTo>
                    <a:lnTo>
                      <a:pt x="209520" y="7429"/>
                    </a:lnTo>
                    <a:lnTo>
                      <a:pt x="185292" y="27130"/>
                    </a:lnTo>
                    <a:lnTo>
                      <a:pt x="171675" y="55217"/>
                    </a:lnTo>
                    <a:lnTo>
                      <a:pt x="171680" y="87808"/>
                    </a:lnTo>
                    <a:lnTo>
                      <a:pt x="128529" y="80964"/>
                    </a:lnTo>
                    <a:lnTo>
                      <a:pt x="88909" y="65562"/>
                    </a:lnTo>
                    <a:lnTo>
                      <a:pt x="53822" y="42602"/>
                    </a:lnTo>
                    <a:lnTo>
                      <a:pt x="24271" y="13088"/>
                    </a:lnTo>
                    <a:lnTo>
                      <a:pt x="15343" y="38577"/>
                    </a:lnTo>
                    <a:lnTo>
                      <a:pt x="16365" y="64907"/>
                    </a:lnTo>
                    <a:lnTo>
                      <a:pt x="26874" y="89201"/>
                    </a:lnTo>
                    <a:lnTo>
                      <a:pt x="46406" y="108583"/>
                    </a:lnTo>
                    <a:lnTo>
                      <a:pt x="37750" y="107777"/>
                    </a:lnTo>
                    <a:lnTo>
                      <a:pt x="29417" y="105970"/>
                    </a:lnTo>
                    <a:lnTo>
                      <a:pt x="21478" y="103229"/>
                    </a:lnTo>
                    <a:lnTo>
                      <a:pt x="13999" y="99620"/>
                    </a:lnTo>
                    <a:lnTo>
                      <a:pt x="17798" y="123728"/>
                    </a:lnTo>
                    <a:lnTo>
                      <a:pt x="29489" y="144974"/>
                    </a:lnTo>
                    <a:lnTo>
                      <a:pt x="47776" y="161304"/>
                    </a:lnTo>
                    <a:lnTo>
                      <a:pt x="71359" y="170664"/>
                    </a:lnTo>
                    <a:lnTo>
                      <a:pt x="63644" y="172309"/>
                    </a:lnTo>
                    <a:lnTo>
                      <a:pt x="55642" y="173102"/>
                    </a:lnTo>
                    <a:lnTo>
                      <a:pt x="47428" y="172979"/>
                    </a:lnTo>
                    <a:lnTo>
                      <a:pt x="39077" y="171879"/>
                    </a:lnTo>
                    <a:lnTo>
                      <a:pt x="48946" y="191551"/>
                    </a:lnTo>
                    <a:lnTo>
                      <a:pt x="64145" y="207157"/>
                    </a:lnTo>
                    <a:lnTo>
                      <a:pt x="83509" y="217542"/>
                    </a:lnTo>
                    <a:lnTo>
                      <a:pt x="105871" y="221553"/>
                    </a:lnTo>
                    <a:lnTo>
                      <a:pt x="81981" y="236754"/>
                    </a:lnTo>
                    <a:lnTo>
                      <a:pt x="55888" y="246878"/>
                    </a:lnTo>
                    <a:lnTo>
                      <a:pt x="28319" y="251743"/>
                    </a:lnTo>
                    <a:lnTo>
                      <a:pt x="0" y="251165"/>
                    </a:lnTo>
                    <a:lnTo>
                      <a:pt x="24798" y="264747"/>
                    </a:lnTo>
                    <a:lnTo>
                      <a:pt x="51532" y="274842"/>
                    </a:lnTo>
                    <a:lnTo>
                      <a:pt x="79907" y="281132"/>
                    </a:lnTo>
                    <a:lnTo>
                      <a:pt x="109630" y="283300"/>
                    </a:lnTo>
                    <a:lnTo>
                      <a:pt x="162936" y="276794"/>
                    </a:lnTo>
                    <a:lnTo>
                      <a:pt x="208787" y="258719"/>
                    </a:lnTo>
                    <a:lnTo>
                      <a:pt x="246804" y="231239"/>
                    </a:lnTo>
                    <a:lnTo>
                      <a:pt x="276606" y="196519"/>
                    </a:lnTo>
                    <a:lnTo>
                      <a:pt x="297811" y="156721"/>
                    </a:lnTo>
                    <a:lnTo>
                      <a:pt x="310040" y="114011"/>
                    </a:lnTo>
                    <a:lnTo>
                      <a:pt x="312911" y="70552"/>
                    </a:lnTo>
                    <a:lnTo>
                      <a:pt x="323031" y="62536"/>
                    </a:lnTo>
                    <a:lnTo>
                      <a:pt x="332395" y="53646"/>
                    </a:lnTo>
                    <a:lnTo>
                      <a:pt x="340938" y="43952"/>
                    </a:lnTo>
                    <a:lnTo>
                      <a:pt x="348596" y="33527"/>
                    </a:lnTo>
                    <a:lnTo>
                      <a:pt x="338796" y="37443"/>
                    </a:lnTo>
                    <a:lnTo>
                      <a:pt x="328666" y="40644"/>
                    </a:lnTo>
                    <a:lnTo>
                      <a:pt x="318232" y="43100"/>
                    </a:lnTo>
                    <a:lnTo>
                      <a:pt x="307519" y="44783"/>
                    </a:lnTo>
                    <a:lnTo>
                      <a:pt x="317910" y="37223"/>
                    </a:lnTo>
                    <a:lnTo>
                      <a:pt x="326775" y="27953"/>
                    </a:lnTo>
                    <a:lnTo>
                      <a:pt x="333873" y="17209"/>
                    </a:lnTo>
                    <a:lnTo>
                      <a:pt x="338963" y="5224"/>
                    </a:lnTo>
                    <a:lnTo>
                      <a:pt x="328326" y="10939"/>
                    </a:lnTo>
                    <a:lnTo>
                      <a:pt x="317180" y="15770"/>
                    </a:lnTo>
                    <a:lnTo>
                      <a:pt x="305572" y="19668"/>
                    </a:lnTo>
                    <a:lnTo>
                      <a:pt x="293551" y="22585"/>
                    </a:lnTo>
                    <a:lnTo>
                      <a:pt x="282783" y="13190"/>
                    </a:lnTo>
                    <a:lnTo>
                      <a:pt x="270270" y="6078"/>
                    </a:lnTo>
                    <a:lnTo>
                      <a:pt x="256346" y="1573"/>
                    </a:lnTo>
                    <a:lnTo>
                      <a:pt x="241343" y="0"/>
                    </a:lnTo>
                    <a:close/>
                  </a:path>
                </a:pathLst>
              </a:custGeom>
              <a:solidFill>
                <a:srgbClr val="FFFFFF"/>
              </a:solidFill>
            </p:spPr>
            <p:txBody>
              <a:bodyPr wrap="square" lIns="0" tIns="0" rIns="0" bIns="0" rtlCol="0"/>
              <a:lstStyle/>
              <a:p>
                <a:endParaRPr sz="1092"/>
              </a:p>
            </p:txBody>
          </p:sp>
        </p:grpSp>
        <p:grpSp>
          <p:nvGrpSpPr>
            <p:cNvPr id="33" name="object 30">
              <a:extLst>
                <a:ext uri="{FF2B5EF4-FFF2-40B4-BE49-F238E27FC236}">
                  <a16:creationId xmlns:a16="http://schemas.microsoft.com/office/drawing/2014/main" id="{640E5E7A-3196-904F-BF04-1C546B2DB9E2}"/>
                </a:ext>
              </a:extLst>
            </p:cNvPr>
            <p:cNvGrpSpPr/>
            <p:nvPr/>
          </p:nvGrpSpPr>
          <p:grpSpPr>
            <a:xfrm>
              <a:off x="16210312" y="4098447"/>
              <a:ext cx="628650" cy="628650"/>
              <a:chOff x="16210312" y="6145605"/>
              <a:chExt cx="628650" cy="628650"/>
            </a:xfrm>
          </p:grpSpPr>
          <p:sp>
            <p:nvSpPr>
              <p:cNvPr id="34" name="object 31">
                <a:extLst>
                  <a:ext uri="{FF2B5EF4-FFF2-40B4-BE49-F238E27FC236}">
                    <a16:creationId xmlns:a16="http://schemas.microsoft.com/office/drawing/2014/main" id="{EDFB2FCC-166B-6748-86AB-0E8DCDD5D873}"/>
                  </a:ext>
                </a:extLst>
              </p:cNvPr>
              <p:cNvSpPr/>
              <p:nvPr/>
            </p:nvSpPr>
            <p:spPr>
              <a:xfrm>
                <a:off x="16210312" y="6145605"/>
                <a:ext cx="628650" cy="628650"/>
              </a:xfrm>
              <a:custGeom>
                <a:avLst/>
                <a:gdLst/>
                <a:ahLst/>
                <a:cxnLst/>
                <a:rect l="l" t="t" r="r" b="b"/>
                <a:pathLst>
                  <a:path w="628650" h="628650">
                    <a:moveTo>
                      <a:pt x="314126" y="0"/>
                    </a:moveTo>
                    <a:lnTo>
                      <a:pt x="267708" y="3405"/>
                    </a:lnTo>
                    <a:lnTo>
                      <a:pt x="223404" y="13299"/>
                    </a:lnTo>
                    <a:lnTo>
                      <a:pt x="181701" y="29194"/>
                    </a:lnTo>
                    <a:lnTo>
                      <a:pt x="143083" y="50606"/>
                    </a:lnTo>
                    <a:lnTo>
                      <a:pt x="108038" y="77048"/>
                    </a:lnTo>
                    <a:lnTo>
                      <a:pt x="77051" y="108034"/>
                    </a:lnTo>
                    <a:lnTo>
                      <a:pt x="50609" y="143079"/>
                    </a:lnTo>
                    <a:lnTo>
                      <a:pt x="29196" y="181696"/>
                    </a:lnTo>
                    <a:lnTo>
                      <a:pt x="13300" y="223400"/>
                    </a:lnTo>
                    <a:lnTo>
                      <a:pt x="3406" y="267706"/>
                    </a:lnTo>
                    <a:lnTo>
                      <a:pt x="0" y="314126"/>
                    </a:lnTo>
                    <a:lnTo>
                      <a:pt x="3406" y="360544"/>
                    </a:lnTo>
                    <a:lnTo>
                      <a:pt x="13300" y="404848"/>
                    </a:lnTo>
                    <a:lnTo>
                      <a:pt x="29196" y="446551"/>
                    </a:lnTo>
                    <a:lnTo>
                      <a:pt x="50609" y="485169"/>
                    </a:lnTo>
                    <a:lnTo>
                      <a:pt x="77051" y="520214"/>
                    </a:lnTo>
                    <a:lnTo>
                      <a:pt x="108038" y="551201"/>
                    </a:lnTo>
                    <a:lnTo>
                      <a:pt x="143083" y="577643"/>
                    </a:lnTo>
                    <a:lnTo>
                      <a:pt x="181701" y="599056"/>
                    </a:lnTo>
                    <a:lnTo>
                      <a:pt x="223404" y="614952"/>
                    </a:lnTo>
                    <a:lnTo>
                      <a:pt x="267708" y="624847"/>
                    </a:lnTo>
                    <a:lnTo>
                      <a:pt x="314126" y="628253"/>
                    </a:lnTo>
                    <a:lnTo>
                      <a:pt x="360544" y="624847"/>
                    </a:lnTo>
                    <a:lnTo>
                      <a:pt x="404848" y="614952"/>
                    </a:lnTo>
                    <a:lnTo>
                      <a:pt x="446551" y="599056"/>
                    </a:lnTo>
                    <a:lnTo>
                      <a:pt x="485169" y="577643"/>
                    </a:lnTo>
                    <a:lnTo>
                      <a:pt x="520214" y="551201"/>
                    </a:lnTo>
                    <a:lnTo>
                      <a:pt x="551201" y="520214"/>
                    </a:lnTo>
                    <a:lnTo>
                      <a:pt x="577643" y="485169"/>
                    </a:lnTo>
                    <a:lnTo>
                      <a:pt x="599056" y="446551"/>
                    </a:lnTo>
                    <a:lnTo>
                      <a:pt x="614952" y="404848"/>
                    </a:lnTo>
                    <a:lnTo>
                      <a:pt x="624847" y="360544"/>
                    </a:lnTo>
                    <a:lnTo>
                      <a:pt x="628253" y="314126"/>
                    </a:lnTo>
                    <a:lnTo>
                      <a:pt x="624847" y="267706"/>
                    </a:lnTo>
                    <a:lnTo>
                      <a:pt x="614952" y="223400"/>
                    </a:lnTo>
                    <a:lnTo>
                      <a:pt x="599056" y="181696"/>
                    </a:lnTo>
                    <a:lnTo>
                      <a:pt x="577643" y="143079"/>
                    </a:lnTo>
                    <a:lnTo>
                      <a:pt x="551201" y="108034"/>
                    </a:lnTo>
                    <a:lnTo>
                      <a:pt x="520214" y="77048"/>
                    </a:lnTo>
                    <a:lnTo>
                      <a:pt x="485169" y="50606"/>
                    </a:lnTo>
                    <a:lnTo>
                      <a:pt x="446551" y="29194"/>
                    </a:lnTo>
                    <a:lnTo>
                      <a:pt x="404848" y="13299"/>
                    </a:lnTo>
                    <a:lnTo>
                      <a:pt x="360544" y="3405"/>
                    </a:lnTo>
                    <a:lnTo>
                      <a:pt x="314126" y="0"/>
                    </a:lnTo>
                    <a:close/>
                  </a:path>
                </a:pathLst>
              </a:custGeom>
              <a:solidFill>
                <a:srgbClr val="FF6012"/>
              </a:solidFill>
            </p:spPr>
            <p:txBody>
              <a:bodyPr wrap="square" lIns="0" tIns="0" rIns="0" bIns="0" rtlCol="0"/>
              <a:lstStyle/>
              <a:p>
                <a:endParaRPr sz="1092"/>
              </a:p>
            </p:txBody>
          </p:sp>
          <p:sp>
            <p:nvSpPr>
              <p:cNvPr id="35" name="object 32">
                <a:extLst>
                  <a:ext uri="{FF2B5EF4-FFF2-40B4-BE49-F238E27FC236}">
                    <a16:creationId xmlns:a16="http://schemas.microsoft.com/office/drawing/2014/main" id="{7FDAD6BE-D844-FC4E-A12D-39158B0503F0}"/>
                  </a:ext>
                </a:extLst>
              </p:cNvPr>
              <p:cNvSpPr/>
              <p:nvPr/>
            </p:nvSpPr>
            <p:spPr>
              <a:xfrm>
                <a:off x="16427462" y="6266364"/>
                <a:ext cx="179070" cy="387350"/>
              </a:xfrm>
              <a:custGeom>
                <a:avLst/>
                <a:gdLst/>
                <a:ahLst/>
                <a:cxnLst/>
                <a:rect l="l" t="t" r="r" b="b"/>
                <a:pathLst>
                  <a:path w="179069" h="387350">
                    <a:moveTo>
                      <a:pt x="178507" y="0"/>
                    </a:moveTo>
                    <a:lnTo>
                      <a:pt x="124582" y="0"/>
                    </a:lnTo>
                    <a:lnTo>
                      <a:pt x="87000" y="4751"/>
                    </a:lnTo>
                    <a:lnTo>
                      <a:pt x="60817" y="18869"/>
                    </a:lnTo>
                    <a:lnTo>
                      <a:pt x="45499" y="42146"/>
                    </a:lnTo>
                    <a:lnTo>
                      <a:pt x="40511" y="74374"/>
                    </a:lnTo>
                    <a:lnTo>
                      <a:pt x="40511" y="126435"/>
                    </a:lnTo>
                    <a:lnTo>
                      <a:pt x="0" y="126435"/>
                    </a:lnTo>
                    <a:lnTo>
                      <a:pt x="0" y="192538"/>
                    </a:lnTo>
                    <a:lnTo>
                      <a:pt x="40511" y="192538"/>
                    </a:lnTo>
                    <a:lnTo>
                      <a:pt x="40511" y="386731"/>
                    </a:lnTo>
                    <a:lnTo>
                      <a:pt x="118383" y="386731"/>
                    </a:lnTo>
                    <a:lnTo>
                      <a:pt x="118383" y="191732"/>
                    </a:lnTo>
                    <a:lnTo>
                      <a:pt x="172706" y="191732"/>
                    </a:lnTo>
                    <a:lnTo>
                      <a:pt x="178507" y="126435"/>
                    </a:lnTo>
                    <a:lnTo>
                      <a:pt x="118383" y="126435"/>
                    </a:lnTo>
                    <a:lnTo>
                      <a:pt x="118383" y="89243"/>
                    </a:lnTo>
                    <a:lnTo>
                      <a:pt x="119098" y="79394"/>
                    </a:lnTo>
                    <a:lnTo>
                      <a:pt x="121788" y="72733"/>
                    </a:lnTo>
                    <a:lnTo>
                      <a:pt x="127267" y="68958"/>
                    </a:lnTo>
                    <a:lnTo>
                      <a:pt x="136351" y="67767"/>
                    </a:lnTo>
                    <a:lnTo>
                      <a:pt x="178507" y="67767"/>
                    </a:lnTo>
                    <a:lnTo>
                      <a:pt x="178507" y="0"/>
                    </a:lnTo>
                    <a:close/>
                  </a:path>
                </a:pathLst>
              </a:custGeom>
              <a:solidFill>
                <a:srgbClr val="FFFFFF"/>
              </a:solidFill>
            </p:spPr>
            <p:txBody>
              <a:bodyPr wrap="square" lIns="0" tIns="0" rIns="0" bIns="0" rtlCol="0"/>
              <a:lstStyle/>
              <a:p>
                <a:endParaRPr sz="1092"/>
              </a:p>
            </p:txBody>
          </p:sp>
        </p:grpSp>
        <p:grpSp>
          <p:nvGrpSpPr>
            <p:cNvPr id="36" name="object 33">
              <a:extLst>
                <a:ext uri="{FF2B5EF4-FFF2-40B4-BE49-F238E27FC236}">
                  <a16:creationId xmlns:a16="http://schemas.microsoft.com/office/drawing/2014/main" id="{EE75871A-2762-2C45-A636-452FB6B641F7}"/>
                </a:ext>
              </a:extLst>
            </p:cNvPr>
            <p:cNvGrpSpPr/>
            <p:nvPr/>
          </p:nvGrpSpPr>
          <p:grpSpPr>
            <a:xfrm>
              <a:off x="17146158" y="4098447"/>
              <a:ext cx="628650" cy="628650"/>
              <a:chOff x="17146158" y="6145605"/>
              <a:chExt cx="628650" cy="628650"/>
            </a:xfrm>
          </p:grpSpPr>
          <p:sp>
            <p:nvSpPr>
              <p:cNvPr id="37" name="object 34">
                <a:extLst>
                  <a:ext uri="{FF2B5EF4-FFF2-40B4-BE49-F238E27FC236}">
                    <a16:creationId xmlns:a16="http://schemas.microsoft.com/office/drawing/2014/main" id="{5A1EF17E-6A9F-214C-872E-1E3C176ADFD3}"/>
                  </a:ext>
                </a:extLst>
              </p:cNvPr>
              <p:cNvSpPr/>
              <p:nvPr/>
            </p:nvSpPr>
            <p:spPr>
              <a:xfrm>
                <a:off x="17146158" y="6145605"/>
                <a:ext cx="628650" cy="628650"/>
              </a:xfrm>
              <a:custGeom>
                <a:avLst/>
                <a:gdLst/>
                <a:ahLst/>
                <a:cxnLst/>
                <a:rect l="l" t="t" r="r" b="b"/>
                <a:pathLst>
                  <a:path w="628650" h="628650">
                    <a:moveTo>
                      <a:pt x="314126" y="0"/>
                    </a:moveTo>
                    <a:lnTo>
                      <a:pt x="267708" y="3406"/>
                    </a:lnTo>
                    <a:lnTo>
                      <a:pt x="223404" y="13300"/>
                    </a:lnTo>
                    <a:lnTo>
                      <a:pt x="181701" y="29196"/>
                    </a:lnTo>
                    <a:lnTo>
                      <a:pt x="143083" y="50609"/>
                    </a:lnTo>
                    <a:lnTo>
                      <a:pt x="108038" y="77051"/>
                    </a:lnTo>
                    <a:lnTo>
                      <a:pt x="77051" y="108038"/>
                    </a:lnTo>
                    <a:lnTo>
                      <a:pt x="50609" y="143083"/>
                    </a:lnTo>
                    <a:lnTo>
                      <a:pt x="29196" y="181701"/>
                    </a:lnTo>
                    <a:lnTo>
                      <a:pt x="13300" y="223404"/>
                    </a:lnTo>
                    <a:lnTo>
                      <a:pt x="3406" y="267708"/>
                    </a:lnTo>
                    <a:lnTo>
                      <a:pt x="0" y="314126"/>
                    </a:lnTo>
                    <a:lnTo>
                      <a:pt x="3406" y="360544"/>
                    </a:lnTo>
                    <a:lnTo>
                      <a:pt x="13300" y="404848"/>
                    </a:lnTo>
                    <a:lnTo>
                      <a:pt x="29196" y="446551"/>
                    </a:lnTo>
                    <a:lnTo>
                      <a:pt x="50609" y="485169"/>
                    </a:lnTo>
                    <a:lnTo>
                      <a:pt x="77051" y="520214"/>
                    </a:lnTo>
                    <a:lnTo>
                      <a:pt x="108038" y="551201"/>
                    </a:lnTo>
                    <a:lnTo>
                      <a:pt x="143083" y="577643"/>
                    </a:lnTo>
                    <a:lnTo>
                      <a:pt x="181701" y="599056"/>
                    </a:lnTo>
                    <a:lnTo>
                      <a:pt x="223404" y="614952"/>
                    </a:lnTo>
                    <a:lnTo>
                      <a:pt x="267708" y="624847"/>
                    </a:lnTo>
                    <a:lnTo>
                      <a:pt x="314126" y="628253"/>
                    </a:lnTo>
                    <a:lnTo>
                      <a:pt x="360544" y="624847"/>
                    </a:lnTo>
                    <a:lnTo>
                      <a:pt x="404848" y="614952"/>
                    </a:lnTo>
                    <a:lnTo>
                      <a:pt x="446551" y="599056"/>
                    </a:lnTo>
                    <a:lnTo>
                      <a:pt x="485169" y="577643"/>
                    </a:lnTo>
                    <a:lnTo>
                      <a:pt x="520214" y="551201"/>
                    </a:lnTo>
                    <a:lnTo>
                      <a:pt x="551201" y="520214"/>
                    </a:lnTo>
                    <a:lnTo>
                      <a:pt x="577643" y="485169"/>
                    </a:lnTo>
                    <a:lnTo>
                      <a:pt x="599056" y="446551"/>
                    </a:lnTo>
                    <a:lnTo>
                      <a:pt x="614952" y="404848"/>
                    </a:lnTo>
                    <a:lnTo>
                      <a:pt x="624847" y="360544"/>
                    </a:lnTo>
                    <a:lnTo>
                      <a:pt x="628253" y="314126"/>
                    </a:lnTo>
                    <a:lnTo>
                      <a:pt x="624847" y="267708"/>
                    </a:lnTo>
                    <a:lnTo>
                      <a:pt x="614952" y="223404"/>
                    </a:lnTo>
                    <a:lnTo>
                      <a:pt x="599056" y="181701"/>
                    </a:lnTo>
                    <a:lnTo>
                      <a:pt x="577643" y="143083"/>
                    </a:lnTo>
                    <a:lnTo>
                      <a:pt x="551201" y="108038"/>
                    </a:lnTo>
                    <a:lnTo>
                      <a:pt x="520214" y="77051"/>
                    </a:lnTo>
                    <a:lnTo>
                      <a:pt x="485169" y="50609"/>
                    </a:lnTo>
                    <a:lnTo>
                      <a:pt x="446551" y="29196"/>
                    </a:lnTo>
                    <a:lnTo>
                      <a:pt x="404848" y="13300"/>
                    </a:lnTo>
                    <a:lnTo>
                      <a:pt x="360544" y="3406"/>
                    </a:lnTo>
                    <a:lnTo>
                      <a:pt x="314126" y="0"/>
                    </a:lnTo>
                    <a:close/>
                  </a:path>
                </a:pathLst>
              </a:custGeom>
              <a:solidFill>
                <a:srgbClr val="FF6012"/>
              </a:solidFill>
            </p:spPr>
            <p:txBody>
              <a:bodyPr wrap="square" lIns="0" tIns="0" rIns="0" bIns="0" rtlCol="0"/>
              <a:lstStyle/>
              <a:p>
                <a:endParaRPr sz="1092"/>
              </a:p>
            </p:txBody>
          </p:sp>
          <p:sp>
            <p:nvSpPr>
              <p:cNvPr id="38" name="object 35">
                <a:extLst>
                  <a:ext uri="{FF2B5EF4-FFF2-40B4-BE49-F238E27FC236}">
                    <a16:creationId xmlns:a16="http://schemas.microsoft.com/office/drawing/2014/main" id="{FFD024CC-7C64-314D-9D18-A7F7C70EC310}"/>
                  </a:ext>
                </a:extLst>
              </p:cNvPr>
              <p:cNvSpPr/>
              <p:nvPr/>
            </p:nvSpPr>
            <p:spPr>
              <a:xfrm>
                <a:off x="17283090" y="6282493"/>
                <a:ext cx="354965" cy="354965"/>
              </a:xfrm>
              <a:custGeom>
                <a:avLst/>
                <a:gdLst/>
                <a:ahLst/>
                <a:cxnLst/>
                <a:rect l="l" t="t" r="r" b="b"/>
                <a:pathLst>
                  <a:path w="354965" h="354965">
                    <a:moveTo>
                      <a:pt x="177194" y="0"/>
                    </a:moveTo>
                    <a:lnTo>
                      <a:pt x="129693" y="212"/>
                    </a:lnTo>
                    <a:lnTo>
                      <a:pt x="91025" y="2102"/>
                    </a:lnTo>
                    <a:lnTo>
                      <a:pt x="52657" y="13023"/>
                    </a:lnTo>
                    <a:lnTo>
                      <a:pt x="22968" y="37200"/>
                    </a:lnTo>
                    <a:lnTo>
                      <a:pt x="3818" y="79805"/>
                    </a:lnTo>
                    <a:lnTo>
                      <a:pt x="165" y="129743"/>
                    </a:lnTo>
                    <a:lnTo>
                      <a:pt x="0" y="148174"/>
                    </a:lnTo>
                    <a:lnTo>
                      <a:pt x="0" y="206307"/>
                    </a:lnTo>
                    <a:lnTo>
                      <a:pt x="1021" y="250316"/>
                    </a:lnTo>
                    <a:lnTo>
                      <a:pt x="9262" y="293341"/>
                    </a:lnTo>
                    <a:lnTo>
                      <a:pt x="37124" y="331448"/>
                    </a:lnTo>
                    <a:lnTo>
                      <a:pt x="79762" y="350617"/>
                    </a:lnTo>
                    <a:lnTo>
                      <a:pt x="129693" y="354273"/>
                    </a:lnTo>
                    <a:lnTo>
                      <a:pt x="177194" y="354481"/>
                    </a:lnTo>
                    <a:lnTo>
                      <a:pt x="224699" y="354273"/>
                    </a:lnTo>
                    <a:lnTo>
                      <a:pt x="263367" y="352380"/>
                    </a:lnTo>
                    <a:lnTo>
                      <a:pt x="301733" y="341460"/>
                    </a:lnTo>
                    <a:lnTo>
                      <a:pt x="326666" y="322545"/>
                    </a:lnTo>
                    <a:lnTo>
                      <a:pt x="177194" y="322545"/>
                    </a:lnTo>
                    <a:lnTo>
                      <a:pt x="130640" y="322350"/>
                    </a:lnTo>
                    <a:lnTo>
                      <a:pt x="84981" y="319079"/>
                    </a:lnTo>
                    <a:lnTo>
                      <a:pt x="46088" y="295949"/>
                    </a:lnTo>
                    <a:lnTo>
                      <a:pt x="32926" y="248861"/>
                    </a:lnTo>
                    <a:lnTo>
                      <a:pt x="31937" y="206307"/>
                    </a:lnTo>
                    <a:lnTo>
                      <a:pt x="31937" y="148174"/>
                    </a:lnTo>
                    <a:lnTo>
                      <a:pt x="32090" y="130691"/>
                    </a:lnTo>
                    <a:lnTo>
                      <a:pt x="35362" y="85024"/>
                    </a:lnTo>
                    <a:lnTo>
                      <a:pt x="58486" y="46124"/>
                    </a:lnTo>
                    <a:lnTo>
                      <a:pt x="105573" y="32962"/>
                    </a:lnTo>
                    <a:lnTo>
                      <a:pt x="326666" y="31936"/>
                    </a:lnTo>
                    <a:lnTo>
                      <a:pt x="324687" y="29747"/>
                    </a:lnTo>
                    <a:lnTo>
                      <a:pt x="284468" y="6295"/>
                    </a:lnTo>
                    <a:lnTo>
                      <a:pt x="237649" y="538"/>
                    </a:lnTo>
                    <a:lnTo>
                      <a:pt x="224699" y="212"/>
                    </a:lnTo>
                    <a:lnTo>
                      <a:pt x="177194" y="0"/>
                    </a:lnTo>
                    <a:close/>
                  </a:path>
                  <a:path w="354965" h="354965">
                    <a:moveTo>
                      <a:pt x="326666" y="31936"/>
                    </a:moveTo>
                    <a:lnTo>
                      <a:pt x="177194" y="31936"/>
                    </a:lnTo>
                    <a:lnTo>
                      <a:pt x="223748" y="32127"/>
                    </a:lnTo>
                    <a:lnTo>
                      <a:pt x="236399" y="32439"/>
                    </a:lnTo>
                    <a:lnTo>
                      <a:pt x="276380" y="37200"/>
                    </a:lnTo>
                    <a:lnTo>
                      <a:pt x="308310" y="58532"/>
                    </a:lnTo>
                    <a:lnTo>
                      <a:pt x="321462" y="105619"/>
                    </a:lnTo>
                    <a:lnTo>
                      <a:pt x="322453" y="148174"/>
                    </a:lnTo>
                    <a:lnTo>
                      <a:pt x="322453" y="206307"/>
                    </a:lnTo>
                    <a:lnTo>
                      <a:pt x="321462" y="248861"/>
                    </a:lnTo>
                    <a:lnTo>
                      <a:pt x="312153" y="290043"/>
                    </a:lnTo>
                    <a:lnTo>
                      <a:pt x="281725" y="315414"/>
                    </a:lnTo>
                    <a:lnTo>
                      <a:pt x="236401" y="322037"/>
                    </a:lnTo>
                    <a:lnTo>
                      <a:pt x="177194" y="322545"/>
                    </a:lnTo>
                    <a:lnTo>
                      <a:pt x="326666" y="322545"/>
                    </a:lnTo>
                    <a:lnTo>
                      <a:pt x="348148" y="284515"/>
                    </a:lnTo>
                    <a:lnTo>
                      <a:pt x="353896" y="237694"/>
                    </a:lnTo>
                    <a:lnTo>
                      <a:pt x="354389" y="206307"/>
                    </a:lnTo>
                    <a:lnTo>
                      <a:pt x="354389" y="148174"/>
                    </a:lnTo>
                    <a:lnTo>
                      <a:pt x="353367" y="104164"/>
                    </a:lnTo>
                    <a:lnTo>
                      <a:pt x="345137" y="61139"/>
                    </a:lnTo>
                    <a:lnTo>
                      <a:pt x="331401" y="37172"/>
                    </a:lnTo>
                    <a:lnTo>
                      <a:pt x="326666" y="31936"/>
                    </a:lnTo>
                    <a:close/>
                  </a:path>
                </a:pathLst>
              </a:custGeom>
              <a:solidFill>
                <a:srgbClr val="FFFFFF"/>
              </a:solidFill>
            </p:spPr>
            <p:txBody>
              <a:bodyPr wrap="square" lIns="0" tIns="0" rIns="0" bIns="0" rtlCol="0"/>
              <a:lstStyle/>
              <a:p>
                <a:endParaRPr sz="1092"/>
              </a:p>
            </p:txBody>
          </p:sp>
          <p:pic>
            <p:nvPicPr>
              <p:cNvPr id="39" name="object 36">
                <a:extLst>
                  <a:ext uri="{FF2B5EF4-FFF2-40B4-BE49-F238E27FC236}">
                    <a16:creationId xmlns:a16="http://schemas.microsoft.com/office/drawing/2014/main" id="{CD5E6E16-C166-6448-9F90-7887551816D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7369271" y="6343848"/>
                <a:ext cx="206898" cy="206901"/>
              </a:xfrm>
              <a:prstGeom prst="rect">
                <a:avLst/>
              </a:prstGeom>
            </p:spPr>
          </p:pic>
        </p:grpSp>
      </p:grpSp>
      <p:sp>
        <p:nvSpPr>
          <p:cNvPr id="40" name="TextBox 39">
            <a:extLst>
              <a:ext uri="{FF2B5EF4-FFF2-40B4-BE49-F238E27FC236}">
                <a16:creationId xmlns:a16="http://schemas.microsoft.com/office/drawing/2014/main" id="{28204A2C-DDE7-0D47-A45D-744EB2CD5E9F}"/>
              </a:ext>
            </a:extLst>
          </p:cNvPr>
          <p:cNvSpPr txBox="1"/>
          <p:nvPr/>
        </p:nvSpPr>
        <p:spPr>
          <a:xfrm>
            <a:off x="9207143" y="3143542"/>
            <a:ext cx="2613786" cy="3376309"/>
          </a:xfrm>
          <a:prstGeom prst="rect">
            <a:avLst/>
          </a:prstGeom>
          <a:solidFill>
            <a:schemeClr val="bg1"/>
          </a:solidFill>
        </p:spPr>
        <p:txBody>
          <a:bodyPr wrap="square" rtlCol="0">
            <a:spAutoFit/>
          </a:bodyPr>
          <a:lstStyle/>
          <a:p>
            <a:pPr lvl="0"/>
            <a:r>
              <a:rPr lang="en-US" sz="970" dirty="0">
                <a:latin typeface="Arial" panose="020B0604020202020204" pitchFamily="34" charset="0"/>
                <a:cs typeface="Arial" panose="020B0604020202020204" pitchFamily="34" charset="0"/>
              </a:rPr>
              <a:t>The information contained herein is confidential and the property of GlobalFoundries and/or its licensors.</a:t>
            </a:r>
          </a:p>
          <a:p>
            <a:pPr lvl="0"/>
            <a:endParaRPr lang="en-US" sz="970" dirty="0">
              <a:latin typeface="Arial" panose="020B0604020202020204" pitchFamily="34" charset="0"/>
              <a:cs typeface="Arial" panose="020B0604020202020204" pitchFamily="34" charset="0"/>
            </a:endParaRPr>
          </a:p>
          <a:p>
            <a:pPr lvl="0"/>
            <a:r>
              <a:rPr lang="en-US" sz="970" dirty="0">
                <a:latin typeface="Arial" panose="020B0604020202020204" pitchFamily="34" charset="0"/>
                <a:cs typeface="Arial" panose="020B0604020202020204" pitchFamily="34" charset="0"/>
              </a:rPr>
              <a:t>This document is for informational purposes only, is current only as of the date of publication and is subject to change by GlobalFoundries at any time without notice.</a:t>
            </a:r>
          </a:p>
          <a:p>
            <a:pPr lvl="0"/>
            <a:endParaRPr lang="en-US" sz="970" dirty="0">
              <a:latin typeface="Arial" panose="020B0604020202020204" pitchFamily="34" charset="0"/>
              <a:cs typeface="Arial" panose="020B0604020202020204" pitchFamily="34" charset="0"/>
            </a:endParaRPr>
          </a:p>
          <a:p>
            <a:pPr lvl="0"/>
            <a:r>
              <a:rPr lang="en-US" sz="970" dirty="0">
                <a:latin typeface="Arial" panose="020B0604020202020204" pitchFamily="34" charset="0"/>
                <a:cs typeface="Arial" panose="020B0604020202020204" pitchFamily="34" charset="0"/>
              </a:rPr>
              <a:t>GlobalFoundries, the GlobalFoundries logo and combinations thereof are trademarks of GlobalFoundries Inc. in the United States and/or other jurisdictions. Other product or service names are for identification only and may be trademarks or service marks of their respective owners.</a:t>
            </a:r>
          </a:p>
          <a:p>
            <a:pPr lvl="0"/>
            <a:endParaRPr lang="en-US" sz="970" dirty="0">
              <a:latin typeface="Arial" panose="020B0604020202020204" pitchFamily="34" charset="0"/>
              <a:cs typeface="Arial" panose="020B0604020202020204" pitchFamily="34" charset="0"/>
            </a:endParaRPr>
          </a:p>
          <a:p>
            <a:pPr lvl="0"/>
            <a:r>
              <a:rPr lang="en-US" sz="970" dirty="0">
                <a:latin typeface="Arial" panose="020B0604020202020204" pitchFamily="34" charset="0"/>
                <a:cs typeface="Arial" panose="020B0604020202020204" pitchFamily="34" charset="0"/>
              </a:rPr>
              <a:t>© GlobalFoundries Inc. 2021. Unless otherwise indicated, all rights reserved. Do not copy or redistribute except as expressly permitted by GlobalFoundries.</a:t>
            </a:r>
          </a:p>
          <a:p>
            <a:pPr algn="l"/>
            <a:endParaRPr lang="en-US" sz="970" kern="0" dirty="0"/>
          </a:p>
        </p:txBody>
      </p:sp>
      <p:pic>
        <p:nvPicPr>
          <p:cNvPr id="23" name="Picture 22" descr="Logo&#10;&#10;Description automatically generated">
            <a:extLst>
              <a:ext uri="{FF2B5EF4-FFF2-40B4-BE49-F238E27FC236}">
                <a16:creationId xmlns:a16="http://schemas.microsoft.com/office/drawing/2014/main" id="{DAB81BFC-67DE-4B3C-BF6E-B7C8A114E7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571" y="5802749"/>
            <a:ext cx="3541493" cy="690974"/>
          </a:xfrm>
          <a:prstGeom prst="rect">
            <a:avLst/>
          </a:prstGeom>
        </p:spPr>
      </p:pic>
      <p:sp>
        <p:nvSpPr>
          <p:cNvPr id="24" name="TextBox 23">
            <a:extLst>
              <a:ext uri="{FF2B5EF4-FFF2-40B4-BE49-F238E27FC236}">
                <a16:creationId xmlns:a16="http://schemas.microsoft.com/office/drawing/2014/main" id="{89483692-E4D5-49DC-A344-CA714F5F2731}"/>
              </a:ext>
            </a:extLst>
          </p:cNvPr>
          <p:cNvSpPr txBox="1"/>
          <p:nvPr/>
        </p:nvSpPr>
        <p:spPr>
          <a:xfrm>
            <a:off x="9207144" y="1782936"/>
            <a:ext cx="2480020" cy="540276"/>
          </a:xfrm>
          <a:prstGeom prst="rect">
            <a:avLst/>
          </a:prstGeom>
        </p:spPr>
        <p:txBody>
          <a:bodyPr wrap="square" rtlCol="0">
            <a:spAutoFit/>
          </a:bodyPr>
          <a:lstStyle/>
          <a:p>
            <a:pPr algn="l"/>
            <a:r>
              <a:rPr lang="en-US" sz="2911" kern="0" dirty="0">
                <a:solidFill>
                  <a:schemeClr val="bg2"/>
                </a:solidFill>
                <a:latin typeface="Arial Black" panose="020B0A04020102020204" pitchFamily="34" charset="0"/>
              </a:rPr>
              <a:t>Thank You</a:t>
            </a:r>
          </a:p>
        </p:txBody>
      </p:sp>
    </p:spTree>
    <p:extLst>
      <p:ext uri="{BB962C8B-B14F-4D97-AF65-F5344CB8AC3E}">
        <p14:creationId xmlns:p14="http://schemas.microsoft.com/office/powerpoint/2010/main" val="27621189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00D91-2D27-4995-AD0C-4E063D832A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9002BA-46C1-4E3A-A73D-397E9DEE31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8F5E97-863C-455B-ADFD-77DB458B6B90}"/>
              </a:ext>
            </a:extLst>
          </p:cNvPr>
          <p:cNvSpPr>
            <a:spLocks noGrp="1"/>
          </p:cNvSpPr>
          <p:nvPr>
            <p:ph type="dt" sz="half" idx="10"/>
          </p:nvPr>
        </p:nvSpPr>
        <p:spPr/>
        <p:txBody>
          <a:bodyPr/>
          <a:lstStyle/>
          <a:p>
            <a:fld id="{65885774-DD96-4EB4-A5CB-3CC3D42633B8}" type="datetimeFigureOut">
              <a:rPr lang="en-US" smtClean="0"/>
              <a:t>8/2/2023</a:t>
            </a:fld>
            <a:endParaRPr lang="en-US"/>
          </a:p>
        </p:txBody>
      </p:sp>
      <p:sp>
        <p:nvSpPr>
          <p:cNvPr id="5" name="Footer Placeholder 4">
            <a:extLst>
              <a:ext uri="{FF2B5EF4-FFF2-40B4-BE49-F238E27FC236}">
                <a16:creationId xmlns:a16="http://schemas.microsoft.com/office/drawing/2014/main" id="{1A9B0538-197E-4C6D-AAEA-7E5951BFC9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9DF1FF-B619-4D38-8DFF-000A6D30D81D}"/>
              </a:ext>
            </a:extLst>
          </p:cNvPr>
          <p:cNvSpPr>
            <a:spLocks noGrp="1"/>
          </p:cNvSpPr>
          <p:nvPr>
            <p:ph type="sldNum" sz="quarter" idx="12"/>
          </p:nvPr>
        </p:nvSpPr>
        <p:spPr/>
        <p:txBody>
          <a:bodyPr/>
          <a:lstStyle/>
          <a:p>
            <a:fld id="{E2D53508-44AD-4981-8E15-A91B2BA996E1}" type="slidenum">
              <a:rPr lang="en-US" smtClean="0"/>
              <a:t>‹#›</a:t>
            </a:fld>
            <a:endParaRPr lang="en-US"/>
          </a:p>
        </p:txBody>
      </p:sp>
    </p:spTree>
    <p:extLst>
      <p:ext uri="{BB962C8B-B14F-4D97-AF65-F5344CB8AC3E}">
        <p14:creationId xmlns:p14="http://schemas.microsoft.com/office/powerpoint/2010/main" val="965801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F3D3D2E-2429-4145-980C-9CE7B8452FF1}"/>
              </a:ext>
            </a:extLst>
          </p:cNvPr>
          <p:cNvSpPr>
            <a:spLocks noGrp="1"/>
          </p:cNvSpPr>
          <p:nvPr>
            <p:ph type="body" idx="1"/>
          </p:nvPr>
        </p:nvSpPr>
        <p:spPr>
          <a:xfrm>
            <a:off x="838538" y="1685659"/>
            <a:ext cx="10514926" cy="449174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1"/>
            <a:r>
              <a:rPr lang="en-US" dirty="0"/>
              <a:t>Second level</a:t>
            </a:r>
          </a:p>
        </p:txBody>
      </p:sp>
      <p:sp>
        <p:nvSpPr>
          <p:cNvPr id="7" name="Title Placeholder 6">
            <a:extLst>
              <a:ext uri="{FF2B5EF4-FFF2-40B4-BE49-F238E27FC236}">
                <a16:creationId xmlns:a16="http://schemas.microsoft.com/office/drawing/2014/main" id="{6CFC1BE7-6EC4-4E35-9546-8DC41054C4FA}"/>
              </a:ext>
            </a:extLst>
          </p:cNvPr>
          <p:cNvSpPr>
            <a:spLocks noGrp="1"/>
          </p:cNvSpPr>
          <p:nvPr>
            <p:ph type="title"/>
          </p:nvPr>
        </p:nvSpPr>
        <p:spPr>
          <a:xfrm>
            <a:off x="859525" y="399235"/>
            <a:ext cx="10502834" cy="710867"/>
          </a:xfrm>
          <a:prstGeom prst="rect">
            <a:avLst/>
          </a:prstGeom>
        </p:spPr>
        <p:txBody>
          <a:bodyPr vert="horz" lIns="0" tIns="0" rIns="0" bIns="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2878280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xStyles>
    <p:titleStyle>
      <a:lvl1pPr eaLnBrk="1" hangingPunct="1">
        <a:defRPr lang="de-DE" sz="3638" baseline="0" dirty="0" smtClean="0">
          <a:solidFill>
            <a:srgbClr val="7030A0"/>
          </a:solidFill>
          <a:latin typeface="Arial Black" panose="020B0A04020102020204" pitchFamily="34" charset="0"/>
          <a:ea typeface="+mj-ea"/>
          <a:cs typeface="+mj-cs"/>
        </a:defRPr>
      </a:lvl1pPr>
    </p:titleStyle>
    <p:bodyStyle>
      <a:lvl1pPr marL="277246" indent="-277246" eaLnBrk="1" hangingPunct="1">
        <a:lnSpc>
          <a:spcPct val="130000"/>
        </a:lnSpc>
        <a:buFont typeface="Arial" panose="020B0604020202020204" pitchFamily="34" charset="0"/>
        <a:buChar char="•"/>
        <a:defRPr sz="1698" baseline="0">
          <a:latin typeface="Arial" panose="020B0604020202020204" pitchFamily="34" charset="0"/>
          <a:ea typeface="+mn-ea"/>
          <a:cs typeface="+mn-cs"/>
        </a:defRPr>
      </a:lvl1pPr>
      <a:lvl2pPr marL="450525" indent="-173279" eaLnBrk="1" hangingPunct="1">
        <a:buFont typeface="Arial" panose="020B0604020202020204" pitchFamily="34" charset="0"/>
        <a:buChar char="•"/>
        <a:defRPr sz="1455">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4228741-5F6C-5439-C351-BFC46D9EFCEF}"/>
              </a:ext>
            </a:extLst>
          </p:cNvPr>
          <p:cNvSpPr>
            <a:spLocks noGrp="1"/>
          </p:cNvSpPr>
          <p:nvPr>
            <p:ph type="ctrTitle"/>
          </p:nvPr>
        </p:nvSpPr>
        <p:spPr>
          <a:xfrm>
            <a:off x="1676350" y="3552220"/>
            <a:ext cx="10092481" cy="834613"/>
          </a:xfrm>
        </p:spPr>
        <p:txBody>
          <a:bodyPr/>
          <a:lstStyle/>
          <a:p>
            <a:r>
              <a:rPr lang="en-US" dirty="0" err="1"/>
              <a:t>Template_UPP</a:t>
            </a:r>
            <a:endParaRPr lang="en-US" dirty="0"/>
          </a:p>
        </p:txBody>
      </p:sp>
      <p:sp>
        <p:nvSpPr>
          <p:cNvPr id="10" name="Subtitle 2">
            <a:extLst>
              <a:ext uri="{FF2B5EF4-FFF2-40B4-BE49-F238E27FC236}">
                <a16:creationId xmlns:a16="http://schemas.microsoft.com/office/drawing/2014/main" id="{E950D74D-76EC-8AE8-FF9C-D9999CC45850}"/>
              </a:ext>
            </a:extLst>
          </p:cNvPr>
          <p:cNvSpPr>
            <a:spLocks noGrp="1"/>
          </p:cNvSpPr>
          <p:nvPr>
            <p:ph type="subTitle" idx="4"/>
          </p:nvPr>
        </p:nvSpPr>
        <p:spPr>
          <a:xfrm>
            <a:off x="1705956" y="4625588"/>
            <a:ext cx="8534400" cy="335945"/>
          </a:xfrm>
        </p:spPr>
        <p:txBody>
          <a:bodyPr/>
          <a:lstStyle/>
          <a:p>
            <a:endParaRPr lang="en-US"/>
          </a:p>
        </p:txBody>
      </p:sp>
    </p:spTree>
    <p:extLst>
      <p:ext uri="{BB962C8B-B14F-4D97-AF65-F5344CB8AC3E}">
        <p14:creationId xmlns:p14="http://schemas.microsoft.com/office/powerpoint/2010/main" val="273700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F27A6-EB59-12C6-5345-3A764507FA9B}"/>
              </a:ext>
            </a:extLst>
          </p:cNvPr>
          <p:cNvSpPr>
            <a:spLocks noGrp="1"/>
          </p:cNvSpPr>
          <p:nvPr>
            <p:ph type="title"/>
          </p:nvPr>
        </p:nvSpPr>
        <p:spPr/>
        <p:txBody>
          <a:bodyPr/>
          <a:lstStyle/>
          <a:p>
            <a:r>
              <a:rPr lang="en-US" dirty="0"/>
              <a:t>Overview</a:t>
            </a:r>
          </a:p>
        </p:txBody>
      </p:sp>
      <p:sp>
        <p:nvSpPr>
          <p:cNvPr id="3" name="TextBox 2">
            <a:extLst>
              <a:ext uri="{FF2B5EF4-FFF2-40B4-BE49-F238E27FC236}">
                <a16:creationId xmlns:a16="http://schemas.microsoft.com/office/drawing/2014/main" id="{20B23B51-8DD6-49F9-1C49-1A11BDC66623}"/>
              </a:ext>
            </a:extLst>
          </p:cNvPr>
          <p:cNvSpPr txBox="1"/>
          <p:nvPr/>
        </p:nvSpPr>
        <p:spPr>
          <a:xfrm>
            <a:off x="880844" y="1048624"/>
            <a:ext cx="9236279" cy="276999"/>
          </a:xfrm>
          <a:prstGeom prst="rect">
            <a:avLst/>
          </a:prstGeom>
        </p:spPr>
        <p:txBody>
          <a:bodyPr wrap="square" lIns="0" tIns="0" rIns="0" bIns="0" rtlCol="0">
            <a:spAutoFit/>
          </a:bodyPr>
          <a:lstStyle/>
          <a:p>
            <a:pPr algn="l"/>
            <a:r>
              <a:rPr lang="en-US" kern="0" dirty="0">
                <a:solidFill>
                  <a:schemeClr val="bg1">
                    <a:lumMod val="50000"/>
                  </a:schemeClr>
                </a:solidFill>
              </a:rPr>
              <a:t>Project title</a:t>
            </a:r>
          </a:p>
        </p:txBody>
      </p:sp>
      <p:sp>
        <p:nvSpPr>
          <p:cNvPr id="4" name="TextBox 3">
            <a:extLst>
              <a:ext uri="{FF2B5EF4-FFF2-40B4-BE49-F238E27FC236}">
                <a16:creationId xmlns:a16="http://schemas.microsoft.com/office/drawing/2014/main" id="{308BEBF6-78C5-82B9-7835-D119DDD708EB}"/>
              </a:ext>
            </a:extLst>
          </p:cNvPr>
          <p:cNvSpPr txBox="1"/>
          <p:nvPr/>
        </p:nvSpPr>
        <p:spPr>
          <a:xfrm>
            <a:off x="880844" y="1568741"/>
            <a:ext cx="10444294" cy="3877985"/>
          </a:xfrm>
          <a:prstGeom prst="rect">
            <a:avLst/>
          </a:prstGeom>
        </p:spPr>
        <p:txBody>
          <a:bodyPr wrap="square" lIns="0" tIns="0" rIns="0" bIns="0" rtlCol="0">
            <a:spAutoFit/>
          </a:bodyPr>
          <a:lstStyle/>
          <a:p>
            <a:pPr algn="l"/>
            <a:r>
              <a:rPr lang="en-US" b="1" kern="0" dirty="0"/>
              <a:t>Partner information</a:t>
            </a:r>
          </a:p>
          <a:p>
            <a:pPr marL="285750" indent="-285750" algn="l">
              <a:buFont typeface="Wingdings" panose="05000000000000000000" pitchFamily="2" charset="2"/>
              <a:buChar char="Ø"/>
            </a:pPr>
            <a:r>
              <a:rPr lang="en-US" u="sng" kern="0" dirty="0"/>
              <a:t>Partner affiliation</a:t>
            </a:r>
            <a:r>
              <a:rPr lang="en-US" kern="0" dirty="0"/>
              <a:t>:</a:t>
            </a:r>
          </a:p>
          <a:p>
            <a:pPr marL="285750" indent="-285750" algn="l">
              <a:buFont typeface="Wingdings" panose="05000000000000000000" pitchFamily="2" charset="2"/>
              <a:buChar char="Ø"/>
            </a:pPr>
            <a:r>
              <a:rPr lang="en-US" u="sng" kern="0" dirty="0"/>
              <a:t>Partner main contact</a:t>
            </a:r>
            <a:r>
              <a:rPr lang="en-US" kern="0" dirty="0"/>
              <a:t>:</a:t>
            </a:r>
          </a:p>
          <a:p>
            <a:pPr algn="l"/>
            <a:endParaRPr lang="en-US" kern="0" dirty="0"/>
          </a:p>
          <a:p>
            <a:pPr algn="l"/>
            <a:r>
              <a:rPr lang="en-US" b="1" kern="0" dirty="0"/>
              <a:t>Technical information</a:t>
            </a:r>
          </a:p>
          <a:p>
            <a:pPr marL="285750" indent="-285750" algn="l">
              <a:buFont typeface="Wingdings" panose="05000000000000000000" pitchFamily="2" charset="2"/>
              <a:buChar char="Ø"/>
            </a:pPr>
            <a:r>
              <a:rPr lang="en-US" u="sng" kern="0" dirty="0"/>
              <a:t>Target technology</a:t>
            </a:r>
            <a:r>
              <a:rPr lang="en-US" kern="0" dirty="0"/>
              <a:t>:</a:t>
            </a:r>
          </a:p>
          <a:p>
            <a:pPr marL="285750" indent="-285750" algn="l">
              <a:buFont typeface="Wingdings" panose="05000000000000000000" pitchFamily="2" charset="2"/>
              <a:buChar char="Ø"/>
            </a:pPr>
            <a:r>
              <a:rPr lang="en-US" u="sng" kern="0" dirty="0"/>
              <a:t>Target application/usage</a:t>
            </a:r>
            <a:r>
              <a:rPr lang="en-US" kern="0" dirty="0"/>
              <a:t>:</a:t>
            </a:r>
          </a:p>
          <a:p>
            <a:pPr marL="285750" indent="-285750" algn="l">
              <a:buFont typeface="Wingdings" panose="05000000000000000000" pitchFamily="2" charset="2"/>
              <a:buChar char="Ø"/>
            </a:pPr>
            <a:r>
              <a:rPr lang="en-US" u="sng" kern="0" dirty="0"/>
              <a:t>Application classification (please, </a:t>
            </a:r>
            <a:r>
              <a:rPr lang="en-US" b="1" u="sng" kern="0" dirty="0"/>
              <a:t>remove</a:t>
            </a:r>
            <a:r>
              <a:rPr lang="en-US" u="sng" kern="0" dirty="0"/>
              <a:t> all not applicable)</a:t>
            </a:r>
            <a:r>
              <a:rPr lang="en-US" kern="0" dirty="0"/>
              <a:t>:</a:t>
            </a:r>
          </a:p>
          <a:p>
            <a:pPr lvl="1"/>
            <a:r>
              <a:rPr lang="en-US" kern="0" dirty="0"/>
              <a:t>1) RF devices; 2) RF/</a:t>
            </a:r>
            <a:r>
              <a:rPr lang="en-US" kern="0" dirty="0" err="1"/>
              <a:t>mmwave</a:t>
            </a:r>
            <a:r>
              <a:rPr lang="en-US" kern="0" dirty="0"/>
              <a:t> circuit &amp; systems; 3) </a:t>
            </a:r>
            <a:r>
              <a:rPr lang="en-US" kern="0" dirty="0" err="1"/>
              <a:t>Autoradar</a:t>
            </a:r>
            <a:r>
              <a:rPr lang="en-US" kern="0" dirty="0"/>
              <a:t> &amp; sensing; 4) IOT; 5) </a:t>
            </a:r>
            <a:r>
              <a:rPr lang="en-US" kern="0" dirty="0" err="1"/>
              <a:t>SiGe</a:t>
            </a:r>
            <a:r>
              <a:rPr lang="en-US" kern="0" dirty="0"/>
              <a:t> and </a:t>
            </a:r>
            <a:r>
              <a:rPr lang="en-US" kern="0" dirty="0" err="1"/>
              <a:t>BiCMOS</a:t>
            </a:r>
            <a:endParaRPr lang="en-US" kern="0" dirty="0"/>
          </a:p>
          <a:p>
            <a:pPr lvl="1"/>
            <a:r>
              <a:rPr lang="en-US" kern="0" dirty="0"/>
              <a:t>6) Display;  7) Power; 8) Image Sensing; 9) Si Photonics; 10) Audio;</a:t>
            </a:r>
          </a:p>
          <a:p>
            <a:pPr lvl="1"/>
            <a:r>
              <a:rPr lang="en-US" kern="0" dirty="0"/>
              <a:t>11) </a:t>
            </a:r>
            <a:r>
              <a:rPr lang="en-US" kern="0" dirty="0" err="1"/>
              <a:t>eNVM</a:t>
            </a:r>
            <a:r>
              <a:rPr lang="en-US" kern="0" dirty="0"/>
              <a:t>; 12) AI; 13) Quantum; 14) Compute; 15) A&amp;D </a:t>
            </a:r>
          </a:p>
          <a:p>
            <a:pPr marL="285750" indent="-285750" algn="l">
              <a:buFont typeface="Wingdings" panose="05000000000000000000" pitchFamily="2" charset="2"/>
              <a:buChar char="Ø"/>
            </a:pPr>
            <a:endParaRPr lang="en-US" u="sng" kern="0" dirty="0"/>
          </a:p>
          <a:p>
            <a:pPr marL="285750" indent="-285750" algn="l">
              <a:buFont typeface="Wingdings" panose="05000000000000000000" pitchFamily="2" charset="2"/>
              <a:buChar char="Ø"/>
            </a:pPr>
            <a:r>
              <a:rPr lang="en-US" u="sng" kern="0" dirty="0"/>
              <a:t>Brief overview of the project</a:t>
            </a:r>
            <a:r>
              <a:rPr lang="en-US" kern="0" dirty="0"/>
              <a:t>:</a:t>
            </a:r>
          </a:p>
          <a:p>
            <a:pPr marL="285750" indent="-285750" algn="l">
              <a:buFont typeface="Wingdings" panose="05000000000000000000" pitchFamily="2" charset="2"/>
              <a:buChar char="Ø"/>
            </a:pPr>
            <a:endParaRPr lang="en-US" kern="0" dirty="0" err="1"/>
          </a:p>
        </p:txBody>
      </p:sp>
    </p:spTree>
    <p:extLst>
      <p:ext uri="{BB962C8B-B14F-4D97-AF65-F5344CB8AC3E}">
        <p14:creationId xmlns:p14="http://schemas.microsoft.com/office/powerpoint/2010/main" val="1137409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F0A3B-FFAA-CCEA-78C9-CE82AD8BA84B}"/>
              </a:ext>
            </a:extLst>
          </p:cNvPr>
          <p:cNvSpPr>
            <a:spLocks noGrp="1"/>
          </p:cNvSpPr>
          <p:nvPr>
            <p:ph type="title"/>
          </p:nvPr>
        </p:nvSpPr>
        <p:spPr/>
        <p:txBody>
          <a:bodyPr/>
          <a:lstStyle/>
          <a:p>
            <a:r>
              <a:rPr lang="en-US" dirty="0"/>
              <a:t>Partner Information</a:t>
            </a:r>
          </a:p>
        </p:txBody>
      </p:sp>
      <p:sp>
        <p:nvSpPr>
          <p:cNvPr id="3" name="TextBox 2">
            <a:extLst>
              <a:ext uri="{FF2B5EF4-FFF2-40B4-BE49-F238E27FC236}">
                <a16:creationId xmlns:a16="http://schemas.microsoft.com/office/drawing/2014/main" id="{B80F7DA7-B670-1EAD-7A7D-8ACFAF2071F9}"/>
              </a:ext>
            </a:extLst>
          </p:cNvPr>
          <p:cNvSpPr txBox="1"/>
          <p:nvPr/>
        </p:nvSpPr>
        <p:spPr>
          <a:xfrm>
            <a:off x="855677" y="1266738"/>
            <a:ext cx="7692705" cy="276999"/>
          </a:xfrm>
          <a:prstGeom prst="rect">
            <a:avLst/>
          </a:prstGeom>
        </p:spPr>
        <p:txBody>
          <a:bodyPr wrap="square" lIns="0" tIns="0" rIns="0" bIns="0" rtlCol="0">
            <a:spAutoFit/>
          </a:bodyPr>
          <a:lstStyle/>
          <a:p>
            <a:pPr marL="285750" indent="-285750" algn="l">
              <a:buFont typeface="Wingdings" panose="05000000000000000000" pitchFamily="2" charset="2"/>
              <a:buChar char="Ø"/>
            </a:pPr>
            <a:r>
              <a:rPr lang="en-US" u="sng" kern="0" dirty="0"/>
              <a:t>Introduction</a:t>
            </a:r>
            <a:r>
              <a:rPr lang="en-US" kern="0" dirty="0"/>
              <a:t>:</a:t>
            </a:r>
          </a:p>
        </p:txBody>
      </p:sp>
    </p:spTree>
    <p:extLst>
      <p:ext uri="{BB962C8B-B14F-4D97-AF65-F5344CB8AC3E}">
        <p14:creationId xmlns:p14="http://schemas.microsoft.com/office/powerpoint/2010/main" val="277122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533D9-62E6-E0A5-125F-701D739D7F9E}"/>
              </a:ext>
            </a:extLst>
          </p:cNvPr>
          <p:cNvSpPr>
            <a:spLocks noGrp="1"/>
          </p:cNvSpPr>
          <p:nvPr>
            <p:ph type="title"/>
          </p:nvPr>
        </p:nvSpPr>
        <p:spPr/>
        <p:txBody>
          <a:bodyPr/>
          <a:lstStyle/>
          <a:p>
            <a:r>
              <a:rPr lang="en-US" dirty="0"/>
              <a:t>Technical Information</a:t>
            </a:r>
          </a:p>
        </p:txBody>
      </p:sp>
      <p:sp>
        <p:nvSpPr>
          <p:cNvPr id="3" name="TextBox 2">
            <a:extLst>
              <a:ext uri="{FF2B5EF4-FFF2-40B4-BE49-F238E27FC236}">
                <a16:creationId xmlns:a16="http://schemas.microsoft.com/office/drawing/2014/main" id="{60580C77-6C29-6853-04F1-EFED5C3525EF}"/>
              </a:ext>
            </a:extLst>
          </p:cNvPr>
          <p:cNvSpPr txBox="1"/>
          <p:nvPr/>
        </p:nvSpPr>
        <p:spPr>
          <a:xfrm>
            <a:off x="855677" y="1266738"/>
            <a:ext cx="7692705" cy="1384995"/>
          </a:xfrm>
          <a:prstGeom prst="rect">
            <a:avLst/>
          </a:prstGeom>
        </p:spPr>
        <p:txBody>
          <a:bodyPr wrap="square" lIns="0" tIns="0" rIns="0" bIns="0" rtlCol="0">
            <a:spAutoFit/>
          </a:bodyPr>
          <a:lstStyle/>
          <a:p>
            <a:pPr marL="285750" indent="-285750" algn="l">
              <a:buFont typeface="Wingdings" panose="05000000000000000000" pitchFamily="2" charset="2"/>
              <a:buChar char="Ø"/>
            </a:pPr>
            <a:r>
              <a:rPr lang="en-US" u="sng" kern="0" dirty="0"/>
              <a:t>State of the art</a:t>
            </a:r>
            <a:r>
              <a:rPr lang="en-US" kern="0" dirty="0"/>
              <a:t>:</a:t>
            </a:r>
          </a:p>
          <a:p>
            <a:pPr marL="285750" indent="-285750" algn="l">
              <a:buFont typeface="Wingdings" panose="05000000000000000000" pitchFamily="2" charset="2"/>
              <a:buChar char="Ø"/>
            </a:pPr>
            <a:endParaRPr lang="en-US" kern="0" dirty="0"/>
          </a:p>
          <a:p>
            <a:pPr marL="285750" indent="-285750" algn="l">
              <a:buFont typeface="Wingdings" panose="05000000000000000000" pitchFamily="2" charset="2"/>
              <a:buChar char="Ø"/>
            </a:pPr>
            <a:r>
              <a:rPr lang="en-US" u="sng" kern="0" dirty="0"/>
              <a:t>What will be new</a:t>
            </a:r>
            <a:r>
              <a:rPr lang="en-US" kern="0" dirty="0"/>
              <a:t>?</a:t>
            </a:r>
          </a:p>
          <a:p>
            <a:pPr marL="285750" indent="-285750" algn="l">
              <a:buFont typeface="Wingdings" panose="05000000000000000000" pitchFamily="2" charset="2"/>
              <a:buChar char="Ø"/>
            </a:pPr>
            <a:endParaRPr lang="en-US" kern="0" dirty="0"/>
          </a:p>
          <a:p>
            <a:pPr marL="285750" indent="-285750" algn="l">
              <a:buFont typeface="Wingdings" panose="05000000000000000000" pitchFamily="2" charset="2"/>
              <a:buChar char="Ø"/>
            </a:pPr>
            <a:r>
              <a:rPr lang="en-US" u="sng" kern="0" dirty="0"/>
              <a:t>Expected timeline </a:t>
            </a:r>
            <a:r>
              <a:rPr lang="en-US" u="sng" kern="0"/>
              <a:t>(including tape-out plans)</a:t>
            </a:r>
            <a:r>
              <a:rPr lang="en-US" kern="0"/>
              <a:t>:</a:t>
            </a:r>
            <a:endParaRPr lang="en-US" kern="0" dirty="0"/>
          </a:p>
        </p:txBody>
      </p:sp>
    </p:spTree>
    <p:extLst>
      <p:ext uri="{BB962C8B-B14F-4D97-AF65-F5344CB8AC3E}">
        <p14:creationId xmlns:p14="http://schemas.microsoft.com/office/powerpoint/2010/main" val="2742285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3DD2F-7E9C-D5BA-5F66-9BC911452281}"/>
              </a:ext>
            </a:extLst>
          </p:cNvPr>
          <p:cNvSpPr>
            <a:spLocks noGrp="1"/>
          </p:cNvSpPr>
          <p:nvPr>
            <p:ph type="title"/>
          </p:nvPr>
        </p:nvSpPr>
        <p:spPr/>
        <p:txBody>
          <a:bodyPr/>
          <a:lstStyle/>
          <a:p>
            <a:r>
              <a:rPr lang="en-US"/>
              <a:t>Supporting Project Information</a:t>
            </a:r>
            <a:endParaRPr lang="en-US" dirty="0"/>
          </a:p>
        </p:txBody>
      </p:sp>
      <p:sp>
        <p:nvSpPr>
          <p:cNvPr id="3" name="TextBox 2">
            <a:extLst>
              <a:ext uri="{FF2B5EF4-FFF2-40B4-BE49-F238E27FC236}">
                <a16:creationId xmlns:a16="http://schemas.microsoft.com/office/drawing/2014/main" id="{4CFC48CF-543D-A0E6-F98C-9C33C1A148A2}"/>
              </a:ext>
            </a:extLst>
          </p:cNvPr>
          <p:cNvSpPr txBox="1"/>
          <p:nvPr/>
        </p:nvSpPr>
        <p:spPr>
          <a:xfrm>
            <a:off x="864066" y="1065402"/>
            <a:ext cx="7692705" cy="276999"/>
          </a:xfrm>
          <a:prstGeom prst="rect">
            <a:avLst/>
          </a:prstGeom>
        </p:spPr>
        <p:txBody>
          <a:bodyPr wrap="square" lIns="0" tIns="0" rIns="0" bIns="0" rtlCol="0">
            <a:spAutoFit/>
          </a:bodyPr>
          <a:lstStyle/>
          <a:p>
            <a:pPr algn="l"/>
            <a:r>
              <a:rPr lang="en-US" kern="0" dirty="0">
                <a:solidFill>
                  <a:schemeClr val="bg1">
                    <a:lumMod val="50000"/>
                  </a:schemeClr>
                </a:solidFill>
              </a:rPr>
              <a:t>Please, add all information which are considered relevant</a:t>
            </a:r>
          </a:p>
        </p:txBody>
      </p:sp>
    </p:spTree>
    <p:extLst>
      <p:ext uri="{BB962C8B-B14F-4D97-AF65-F5344CB8AC3E}">
        <p14:creationId xmlns:p14="http://schemas.microsoft.com/office/powerpoint/2010/main" val="3525372542"/>
      </p:ext>
    </p:extLst>
  </p:cSld>
  <p:clrMapOvr>
    <a:masterClrMapping/>
  </p:clrMapOvr>
</p:sld>
</file>

<file path=ppt/theme/theme1.xml><?xml version="1.0" encoding="utf-8"?>
<a:theme xmlns:a="http://schemas.openxmlformats.org/drawingml/2006/main" name="Felix_yellow_one_lp">
  <a:themeElements>
    <a:clrScheme name="GlobalFoundries">
      <a:dk1>
        <a:srgbClr val="000000"/>
      </a:dk1>
      <a:lt1>
        <a:srgbClr val="FFFFFF"/>
      </a:lt1>
      <a:dk2>
        <a:srgbClr val="000000"/>
      </a:dk2>
      <a:lt2>
        <a:srgbClr val="43007A"/>
      </a:lt2>
      <a:accent1>
        <a:srgbClr val="762BB3"/>
      </a:accent1>
      <a:accent2>
        <a:srgbClr val="B3430C"/>
      </a:accent2>
      <a:accent3>
        <a:srgbClr val="47CBC4"/>
      </a:accent3>
      <a:accent4>
        <a:srgbClr val="FFDB31"/>
      </a:accent4>
      <a:accent5>
        <a:srgbClr val="FF6010"/>
      </a:accent5>
      <a:accent6>
        <a:srgbClr val="47CBC4"/>
      </a:accent6>
      <a:hlink>
        <a:srgbClr val="B676ED"/>
      </a:hlink>
      <a:folHlink>
        <a:srgbClr val="FF601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lIns="0" tIns="0" rIns="0" bIns="0" rtlCol="0">
        <a:spAutoFit/>
      </a:bodyPr>
      <a:lstStyle>
        <a:defPPr algn="l">
          <a:defRPr kern="0" dirty="0" err="1" smtClean="0"/>
        </a:defPPr>
      </a:lstStyle>
    </a:txDef>
  </a:objectDefaults>
  <a:extraClrSchemeLst/>
  <a:extLst>
    <a:ext uri="{05A4C25C-085E-4340-85A3-A5531E510DB2}">
      <thm15:themeFamily xmlns:thm15="http://schemas.microsoft.com/office/thememl/2012/main" name="Felix_yellow_one_lp" id="{DFD58336-D486-4BD1-AD15-6D651C3DAFCD}" vid="{557A4611-2BCA-4EB2-BCD4-BB78EA0100A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1054262BCEDB4FA621D84768110EC5" ma:contentTypeVersion="14" ma:contentTypeDescription="Create a new document." ma:contentTypeScope="" ma:versionID="c06c35d9e090e13c930e02adda2c4a61">
  <xsd:schema xmlns:xsd="http://www.w3.org/2001/XMLSchema" xmlns:xs="http://www.w3.org/2001/XMLSchema" xmlns:p="http://schemas.microsoft.com/office/2006/metadata/properties" xmlns:ns3="d0aea60a-cebb-4d9a-a5fe-e3e966cb7779" xmlns:ns4="86aa3f77-5b03-4113-95a9-5809cfaeb1ae" targetNamespace="http://schemas.microsoft.com/office/2006/metadata/properties" ma:root="true" ma:fieldsID="2624f682170a33f5c8c29e68640e0288" ns3:_="" ns4:_="">
    <xsd:import namespace="d0aea60a-cebb-4d9a-a5fe-e3e966cb7779"/>
    <xsd:import namespace="86aa3f77-5b03-4113-95a9-5809cfaeb1a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LengthInSeconds" minOccurs="0"/>
                <xsd:element ref="ns4:MediaServiceAutoTags" minOccurs="0"/>
                <xsd:element ref="ns4:MediaServiceGenerationTime" minOccurs="0"/>
                <xsd:element ref="ns4:MediaServiceEventHashCode" minOccurs="0"/>
                <xsd:element ref="ns4:_activity"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ea60a-cebb-4d9a-a5fe-e3e966cb777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aa3f77-5b03-4113-95a9-5809cfaeb1a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6aa3f77-5b03-4113-95a9-5809cfaeb1ae" xsi:nil="true"/>
  </documentManagement>
</p:properties>
</file>

<file path=customXml/itemProps1.xml><?xml version="1.0" encoding="utf-8"?>
<ds:datastoreItem xmlns:ds="http://schemas.openxmlformats.org/officeDocument/2006/customXml" ds:itemID="{36A3B28B-DD95-407B-8375-5D718A1D78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aea60a-cebb-4d9a-a5fe-e3e966cb7779"/>
    <ds:schemaRef ds:uri="86aa3f77-5b03-4113-95a9-5809cfaeb1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79CBC50-035F-4E4F-8023-0671FFC9BC2A}">
  <ds:schemaRefs>
    <ds:schemaRef ds:uri="http://schemas.microsoft.com/sharepoint/v3/contenttype/forms"/>
  </ds:schemaRefs>
</ds:datastoreItem>
</file>

<file path=customXml/itemProps3.xml><?xml version="1.0" encoding="utf-8"?>
<ds:datastoreItem xmlns:ds="http://schemas.openxmlformats.org/officeDocument/2006/customXml" ds:itemID="{541DFD38-5AF4-4374-9C72-E209147211D3}">
  <ds:schemaRefs>
    <ds:schemaRef ds:uri="http://schemas.microsoft.com/office/2006/metadata/properties"/>
    <ds:schemaRef ds:uri="http://schemas.microsoft.com/office/infopath/2007/PartnerControls"/>
    <ds:schemaRef ds:uri="http://purl.org/dc/terms/"/>
    <ds:schemaRef ds:uri="d0aea60a-cebb-4d9a-a5fe-e3e966cb7779"/>
    <ds:schemaRef ds:uri="http://purl.org/dc/elements/1.1/"/>
    <ds:schemaRef ds:uri="http://www.w3.org/XML/1998/namespace"/>
    <ds:schemaRef ds:uri="http://schemas.microsoft.com/office/2006/documentManagement/types"/>
    <ds:schemaRef ds:uri="http://schemas.openxmlformats.org/package/2006/metadata/core-properties"/>
    <ds:schemaRef ds:uri="86aa3f77-5b03-4113-95a9-5809cfaeb1a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Felix_yellow_one_lp</Template>
  <TotalTime>0</TotalTime>
  <Words>148</Words>
  <Application>Microsoft Office PowerPoint</Application>
  <PresentationFormat>Widescreen</PresentationFormat>
  <Paragraphs>26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Arial Black</vt:lpstr>
      <vt:lpstr>Calibri</vt:lpstr>
      <vt:lpstr>Wingdings</vt:lpstr>
      <vt:lpstr>Felix_yellow_one_lp</vt:lpstr>
      <vt:lpstr>Template_UPP</vt:lpstr>
      <vt:lpstr>Overview</vt:lpstr>
      <vt:lpstr>Partner Information</vt:lpstr>
      <vt:lpstr>Technical Information</vt:lpstr>
      <vt:lpstr>Supporting Project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Template_UPP</dc:title>
  <dc:creator>Pirro, Luca</dc:creator>
  <cp:lastModifiedBy>Kretzschmar, Claudia</cp:lastModifiedBy>
  <cp:revision>2</cp:revision>
  <dcterms:created xsi:type="dcterms:W3CDTF">2023-07-27T07:05:51Z</dcterms:created>
  <dcterms:modified xsi:type="dcterms:W3CDTF">2023-08-02T09:00:32Z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0x010100B41054262BCEDB4FA621D84768110EC5</vt:lpwstr>
  </property>
</Properties>
</file>